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24"/>
  </p:notesMasterIdLst>
  <p:sldIdLst>
    <p:sldId id="256" r:id="rId2"/>
    <p:sldId id="259" r:id="rId3"/>
    <p:sldId id="311" r:id="rId4"/>
    <p:sldId id="310" r:id="rId5"/>
    <p:sldId id="312" r:id="rId6"/>
    <p:sldId id="316" r:id="rId7"/>
    <p:sldId id="313" r:id="rId8"/>
    <p:sldId id="314" r:id="rId9"/>
    <p:sldId id="315" r:id="rId10"/>
    <p:sldId id="318" r:id="rId11"/>
    <p:sldId id="319" r:id="rId12"/>
    <p:sldId id="320" r:id="rId13"/>
    <p:sldId id="321" r:id="rId14"/>
    <p:sldId id="322" r:id="rId15"/>
    <p:sldId id="323" r:id="rId16"/>
    <p:sldId id="324" r:id="rId17"/>
    <p:sldId id="325" r:id="rId18"/>
    <p:sldId id="327" r:id="rId19"/>
    <p:sldId id="328" r:id="rId20"/>
    <p:sldId id="270" r:id="rId21"/>
    <p:sldId id="290" r:id="rId22"/>
    <p:sldId id="287" r:id="rId23"/>
  </p:sldIdLst>
  <p:sldSz cx="9144000" cy="5143500" type="screen16x9"/>
  <p:notesSz cx="6858000" cy="9144000"/>
  <p:embeddedFontLst>
    <p:embeddedFont>
      <p:font typeface="Adobe Garamond Pro" panose="02020502060506020403" pitchFamily="18" charset="0"/>
      <p:regular r:id="rId25"/>
      <p:italic r:id="rId26"/>
    </p:embeddedFont>
    <p:embeddedFont>
      <p:font typeface="Lato" panose="020F0502020204030203" pitchFamily="34" charset="0"/>
      <p:regular r:id="rId27"/>
      <p:bold r:id="rId28"/>
      <p:italic r:id="rId29"/>
      <p:boldItalic r:id="rId30"/>
    </p:embeddedFont>
    <p:embeddedFont>
      <p:font typeface="Open Sans" panose="020B0606030504020204" pitchFamily="34" charset="0"/>
      <p:regular r:id="rId31"/>
      <p:bold r:id="rId32"/>
      <p:italic r:id="rId33"/>
      <p:boldItalic r:id="rId34"/>
    </p:embeddedFont>
    <p:embeddedFont>
      <p:font typeface="Prompt" panose="00000500000000000000" pitchFamily="2" charset="-34"/>
      <p:regular r:id="rId35"/>
      <p:bold r:id="rId36"/>
      <p:italic r:id="rId37"/>
      <p:boldItalic r:id="rId38"/>
    </p:embeddedFont>
    <p:embeddedFont>
      <p:font typeface="Roboto" panose="02000000000000000000" pitchFamily="2" charset="0"/>
      <p:regular r:id="rId39"/>
      <p:bold r:id="rId40"/>
      <p:italic r:id="rId41"/>
      <p:boldItalic r:id="rId42"/>
    </p:embeddedFont>
    <p:embeddedFont>
      <p:font typeface="Roboto Light" panose="02000000000000000000" pitchFamily="2" charset="0"/>
      <p:regular r:id="rId43"/>
      <p:bold r:id="rId44"/>
      <p:italic r:id="rId45"/>
      <p:boldItalic r:id="rId46"/>
    </p:embeddedFont>
    <p:embeddedFont>
      <p:font typeface="Roboto Slab" panose="020B0604020202020204" charset="0"/>
      <p:regular r:id="rId47"/>
      <p:bold r:id="rId48"/>
    </p:embeddedFont>
    <p:embeddedFont>
      <p:font typeface="Roboto Slab Black" panose="020B0604020202020204" charset="0"/>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BD9403-C1A8-4D4F-96E8-7CBA3B743D94}">
  <a:tblStyle styleId="{1ABD9403-C1A8-4D4F-96E8-7CBA3B743D9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963bb9ee4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963bb9ee4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6f1bce38b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6f1bce38b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402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6f1bce38b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6f1bce38b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342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6f1bce38b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6f1bce38b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898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6f1bce38b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6f1bce38b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154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93245cdb0e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93245cdb0e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9"/>
        <p:cNvGrpSpPr/>
        <p:nvPr/>
      </p:nvGrpSpPr>
      <p:grpSpPr>
        <a:xfrm>
          <a:off x="0" y="0"/>
          <a:ext cx="0" cy="0"/>
          <a:chOff x="0" y="0"/>
          <a:chExt cx="0" cy="0"/>
        </a:xfrm>
      </p:grpSpPr>
      <p:sp>
        <p:nvSpPr>
          <p:cNvPr id="2040" name="Google Shape;2040;g9d1cbdf7be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1" name="Google Shape;2041;g9d1cbdf7be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Google Shape;1705;g6ed1d3ee59_0_100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6" name="Google Shape;1706;g6ed1d3ee59_0_100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93245cdb0e_0_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93245cdb0e_0_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6ed1d3ee59_0_10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6ed1d3ee59_0_10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1570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6f1bce38b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6f1bce38b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6393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6f1bce38b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6f1bce38b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4422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6f1bce38b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6f1bce38b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6794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6f1bce38b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6f1bce38b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986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6f1bce38b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6f1bce38b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171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6f1bce38b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6f1bce38b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538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2561650" y="1411517"/>
            <a:ext cx="4023600" cy="17496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5000"/>
              <a:buNone/>
              <a:defRPr sz="6900" b="0">
                <a:solidFill>
                  <a:schemeClr val="dk1"/>
                </a:solidFill>
                <a:latin typeface="Roboto Slab Black"/>
                <a:ea typeface="Roboto Slab Black"/>
                <a:cs typeface="Roboto Slab Black"/>
                <a:sym typeface="Roboto Slab Black"/>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10" name="Google Shape;10;p2"/>
          <p:cNvSpPr txBox="1">
            <a:spLocks noGrp="1"/>
          </p:cNvSpPr>
          <p:nvPr>
            <p:ph type="subTitle" idx="1"/>
          </p:nvPr>
        </p:nvSpPr>
        <p:spPr>
          <a:xfrm>
            <a:off x="1833070" y="4316950"/>
            <a:ext cx="5469000" cy="36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a:solidFill>
                  <a:schemeClr val="dk1"/>
                </a:solidFill>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grpSp>
        <p:nvGrpSpPr>
          <p:cNvPr id="11" name="Google Shape;11;p2"/>
          <p:cNvGrpSpPr/>
          <p:nvPr/>
        </p:nvGrpSpPr>
        <p:grpSpPr>
          <a:xfrm>
            <a:off x="3152788" y="771863"/>
            <a:ext cx="2831320" cy="409158"/>
            <a:chOff x="2691475" y="475425"/>
            <a:chExt cx="2831320" cy="409158"/>
          </a:xfrm>
        </p:grpSpPr>
        <p:sp>
          <p:nvSpPr>
            <p:cNvPr id="12" name="Google Shape;12;p2"/>
            <p:cNvSpPr/>
            <p:nvPr/>
          </p:nvSpPr>
          <p:spPr>
            <a:xfrm>
              <a:off x="2954695" y="475789"/>
              <a:ext cx="1215006" cy="355176"/>
            </a:xfrm>
            <a:custGeom>
              <a:avLst/>
              <a:gdLst/>
              <a:ahLst/>
              <a:cxnLst/>
              <a:rect l="l" t="t" r="r" b="b"/>
              <a:pathLst>
                <a:path w="23361" h="6829" extrusionOk="0">
                  <a:moveTo>
                    <a:pt x="12561" y="351"/>
                  </a:moveTo>
                  <a:cubicBezTo>
                    <a:pt x="12636" y="351"/>
                    <a:pt x="12710" y="354"/>
                    <a:pt x="12785" y="360"/>
                  </a:cubicBezTo>
                  <a:cubicBezTo>
                    <a:pt x="14257" y="434"/>
                    <a:pt x="15741" y="1624"/>
                    <a:pt x="16097" y="3034"/>
                  </a:cubicBezTo>
                  <a:cubicBezTo>
                    <a:pt x="16171" y="3366"/>
                    <a:pt x="16109" y="3525"/>
                    <a:pt x="15778" y="3623"/>
                  </a:cubicBezTo>
                  <a:cubicBezTo>
                    <a:pt x="15111" y="3807"/>
                    <a:pt x="14433" y="3894"/>
                    <a:pt x="13754" y="3894"/>
                  </a:cubicBezTo>
                  <a:cubicBezTo>
                    <a:pt x="13709" y="3894"/>
                    <a:pt x="13664" y="3894"/>
                    <a:pt x="13619" y="3893"/>
                  </a:cubicBezTo>
                  <a:cubicBezTo>
                    <a:pt x="12920" y="3893"/>
                    <a:pt x="12245" y="3771"/>
                    <a:pt x="11582" y="3562"/>
                  </a:cubicBezTo>
                  <a:cubicBezTo>
                    <a:pt x="11202" y="3439"/>
                    <a:pt x="10846" y="3231"/>
                    <a:pt x="10552" y="2949"/>
                  </a:cubicBezTo>
                  <a:cubicBezTo>
                    <a:pt x="9975" y="2396"/>
                    <a:pt x="9987" y="1636"/>
                    <a:pt x="10589" y="1108"/>
                  </a:cubicBezTo>
                  <a:cubicBezTo>
                    <a:pt x="11134" y="619"/>
                    <a:pt x="11840" y="351"/>
                    <a:pt x="12561" y="351"/>
                  </a:cubicBezTo>
                  <a:close/>
                  <a:moveTo>
                    <a:pt x="12569" y="0"/>
                  </a:moveTo>
                  <a:cubicBezTo>
                    <a:pt x="11908" y="0"/>
                    <a:pt x="11254" y="179"/>
                    <a:pt x="10687" y="568"/>
                  </a:cubicBezTo>
                  <a:cubicBezTo>
                    <a:pt x="9448" y="1427"/>
                    <a:pt x="9472" y="2765"/>
                    <a:pt x="10748" y="3574"/>
                  </a:cubicBezTo>
                  <a:cubicBezTo>
                    <a:pt x="11411" y="3967"/>
                    <a:pt x="12159" y="4188"/>
                    <a:pt x="12920" y="4212"/>
                  </a:cubicBezTo>
                  <a:cubicBezTo>
                    <a:pt x="13229" y="4234"/>
                    <a:pt x="13538" y="4248"/>
                    <a:pt x="13846" y="4248"/>
                  </a:cubicBezTo>
                  <a:cubicBezTo>
                    <a:pt x="14600" y="4248"/>
                    <a:pt x="15352" y="4163"/>
                    <a:pt x="16109" y="3893"/>
                  </a:cubicBezTo>
                  <a:lnTo>
                    <a:pt x="16109" y="3893"/>
                  </a:lnTo>
                  <a:cubicBezTo>
                    <a:pt x="16109" y="4040"/>
                    <a:pt x="16109" y="4090"/>
                    <a:pt x="16085" y="4139"/>
                  </a:cubicBezTo>
                  <a:cubicBezTo>
                    <a:pt x="15840" y="5181"/>
                    <a:pt x="15030" y="5611"/>
                    <a:pt x="14110" y="5856"/>
                  </a:cubicBezTo>
                  <a:cubicBezTo>
                    <a:pt x="13728" y="5962"/>
                    <a:pt x="13353" y="6012"/>
                    <a:pt x="12985" y="6012"/>
                  </a:cubicBezTo>
                  <a:cubicBezTo>
                    <a:pt x="12029" y="6012"/>
                    <a:pt x="11124" y="5675"/>
                    <a:pt x="10282" y="5108"/>
                  </a:cubicBezTo>
                  <a:cubicBezTo>
                    <a:pt x="9398" y="4531"/>
                    <a:pt x="8527" y="3906"/>
                    <a:pt x="7644" y="3329"/>
                  </a:cubicBezTo>
                  <a:cubicBezTo>
                    <a:pt x="6822" y="2789"/>
                    <a:pt x="6086" y="2139"/>
                    <a:pt x="5166" y="1746"/>
                  </a:cubicBezTo>
                  <a:cubicBezTo>
                    <a:pt x="4670" y="1531"/>
                    <a:pt x="4167" y="1430"/>
                    <a:pt x="3680" y="1430"/>
                  </a:cubicBezTo>
                  <a:cubicBezTo>
                    <a:pt x="2169" y="1430"/>
                    <a:pt x="821" y="2410"/>
                    <a:pt x="356" y="4016"/>
                  </a:cubicBezTo>
                  <a:cubicBezTo>
                    <a:pt x="1" y="5267"/>
                    <a:pt x="504" y="6286"/>
                    <a:pt x="1694" y="6727"/>
                  </a:cubicBezTo>
                  <a:cubicBezTo>
                    <a:pt x="1878" y="6795"/>
                    <a:pt x="2055" y="6828"/>
                    <a:pt x="2223" y="6828"/>
                  </a:cubicBezTo>
                  <a:cubicBezTo>
                    <a:pt x="2636" y="6828"/>
                    <a:pt x="2990" y="6625"/>
                    <a:pt x="3252" y="6224"/>
                  </a:cubicBezTo>
                  <a:cubicBezTo>
                    <a:pt x="3608" y="5660"/>
                    <a:pt x="3510" y="5047"/>
                    <a:pt x="3338" y="4458"/>
                  </a:cubicBezTo>
                  <a:cubicBezTo>
                    <a:pt x="3295" y="4307"/>
                    <a:pt x="3156" y="4193"/>
                    <a:pt x="2999" y="4193"/>
                  </a:cubicBezTo>
                  <a:cubicBezTo>
                    <a:pt x="2977" y="4193"/>
                    <a:pt x="2955" y="4196"/>
                    <a:pt x="2933" y="4200"/>
                  </a:cubicBezTo>
                  <a:cubicBezTo>
                    <a:pt x="2798" y="4200"/>
                    <a:pt x="2700" y="4298"/>
                    <a:pt x="2663" y="4421"/>
                  </a:cubicBezTo>
                  <a:cubicBezTo>
                    <a:pt x="2626" y="4556"/>
                    <a:pt x="2712" y="4642"/>
                    <a:pt x="2822" y="4728"/>
                  </a:cubicBezTo>
                  <a:cubicBezTo>
                    <a:pt x="3105" y="4936"/>
                    <a:pt x="3203" y="5415"/>
                    <a:pt x="3043" y="5819"/>
                  </a:cubicBezTo>
                  <a:cubicBezTo>
                    <a:pt x="2917" y="6187"/>
                    <a:pt x="2565" y="6436"/>
                    <a:pt x="2178" y="6436"/>
                  </a:cubicBezTo>
                  <a:cubicBezTo>
                    <a:pt x="2152" y="6436"/>
                    <a:pt x="2125" y="6435"/>
                    <a:pt x="2099" y="6433"/>
                  </a:cubicBezTo>
                  <a:cubicBezTo>
                    <a:pt x="1362" y="6347"/>
                    <a:pt x="774" y="5770"/>
                    <a:pt x="663" y="5047"/>
                  </a:cubicBezTo>
                  <a:cubicBezTo>
                    <a:pt x="467" y="3587"/>
                    <a:pt x="1964" y="1844"/>
                    <a:pt x="3448" y="1771"/>
                  </a:cubicBezTo>
                  <a:cubicBezTo>
                    <a:pt x="3516" y="1766"/>
                    <a:pt x="3584" y="1764"/>
                    <a:pt x="3650" y="1764"/>
                  </a:cubicBezTo>
                  <a:cubicBezTo>
                    <a:pt x="4519" y="1764"/>
                    <a:pt x="5258" y="2126"/>
                    <a:pt x="5976" y="2605"/>
                  </a:cubicBezTo>
                  <a:cubicBezTo>
                    <a:pt x="7018" y="3317"/>
                    <a:pt x="8049" y="4040"/>
                    <a:pt x="9092" y="4764"/>
                  </a:cubicBezTo>
                  <a:cubicBezTo>
                    <a:pt x="9852" y="5280"/>
                    <a:pt x="10601" y="5819"/>
                    <a:pt x="11496" y="6102"/>
                  </a:cubicBezTo>
                  <a:cubicBezTo>
                    <a:pt x="12039" y="6272"/>
                    <a:pt x="12578" y="6367"/>
                    <a:pt x="13107" y="6367"/>
                  </a:cubicBezTo>
                  <a:cubicBezTo>
                    <a:pt x="13870" y="6367"/>
                    <a:pt x="14614" y="6170"/>
                    <a:pt x="15324" y="5721"/>
                  </a:cubicBezTo>
                  <a:cubicBezTo>
                    <a:pt x="15962" y="5341"/>
                    <a:pt x="16392" y="4813"/>
                    <a:pt x="16478" y="4053"/>
                  </a:cubicBezTo>
                  <a:cubicBezTo>
                    <a:pt x="16490" y="3832"/>
                    <a:pt x="16625" y="3636"/>
                    <a:pt x="16833" y="3550"/>
                  </a:cubicBezTo>
                  <a:cubicBezTo>
                    <a:pt x="17557" y="3133"/>
                    <a:pt x="18207" y="2568"/>
                    <a:pt x="18723" y="1893"/>
                  </a:cubicBezTo>
                  <a:cubicBezTo>
                    <a:pt x="18796" y="1795"/>
                    <a:pt x="18833" y="1636"/>
                    <a:pt x="19042" y="1611"/>
                  </a:cubicBezTo>
                  <a:lnTo>
                    <a:pt x="19042" y="2262"/>
                  </a:lnTo>
                  <a:cubicBezTo>
                    <a:pt x="19054" y="3317"/>
                    <a:pt x="19618" y="4163"/>
                    <a:pt x="20477" y="4396"/>
                  </a:cubicBezTo>
                  <a:cubicBezTo>
                    <a:pt x="20695" y="4459"/>
                    <a:pt x="20918" y="4490"/>
                    <a:pt x="21138" y="4490"/>
                  </a:cubicBezTo>
                  <a:cubicBezTo>
                    <a:pt x="21945" y="4490"/>
                    <a:pt x="22723" y="4082"/>
                    <a:pt x="23176" y="3378"/>
                  </a:cubicBezTo>
                  <a:cubicBezTo>
                    <a:pt x="23299" y="3218"/>
                    <a:pt x="23360" y="3010"/>
                    <a:pt x="23360" y="2814"/>
                  </a:cubicBezTo>
                  <a:cubicBezTo>
                    <a:pt x="23338" y="2623"/>
                    <a:pt x="23285" y="2453"/>
                    <a:pt x="23079" y="2453"/>
                  </a:cubicBezTo>
                  <a:cubicBezTo>
                    <a:pt x="23060" y="2453"/>
                    <a:pt x="23039" y="2455"/>
                    <a:pt x="23017" y="2458"/>
                  </a:cubicBezTo>
                  <a:cubicBezTo>
                    <a:pt x="22759" y="2482"/>
                    <a:pt x="22685" y="2679"/>
                    <a:pt x="22759" y="2900"/>
                  </a:cubicBezTo>
                  <a:cubicBezTo>
                    <a:pt x="22820" y="3059"/>
                    <a:pt x="22882" y="3169"/>
                    <a:pt x="22759" y="3329"/>
                  </a:cubicBezTo>
                  <a:cubicBezTo>
                    <a:pt x="22438" y="3810"/>
                    <a:pt x="21773" y="4111"/>
                    <a:pt x="21112" y="4111"/>
                  </a:cubicBezTo>
                  <a:cubicBezTo>
                    <a:pt x="20964" y="4111"/>
                    <a:pt x="20817" y="4096"/>
                    <a:pt x="20673" y="4065"/>
                  </a:cubicBezTo>
                  <a:cubicBezTo>
                    <a:pt x="20023" y="3918"/>
                    <a:pt x="19545" y="3366"/>
                    <a:pt x="19447" y="2630"/>
                  </a:cubicBezTo>
                  <a:cubicBezTo>
                    <a:pt x="19410" y="2372"/>
                    <a:pt x="19397" y="2127"/>
                    <a:pt x="19410" y="1881"/>
                  </a:cubicBezTo>
                  <a:cubicBezTo>
                    <a:pt x="19422" y="1476"/>
                    <a:pt x="19483" y="1071"/>
                    <a:pt x="19618" y="691"/>
                  </a:cubicBezTo>
                  <a:cubicBezTo>
                    <a:pt x="19655" y="556"/>
                    <a:pt x="19692" y="384"/>
                    <a:pt x="19532" y="311"/>
                  </a:cubicBezTo>
                  <a:cubicBezTo>
                    <a:pt x="19491" y="289"/>
                    <a:pt x="19453" y="279"/>
                    <a:pt x="19419" y="279"/>
                  </a:cubicBezTo>
                  <a:cubicBezTo>
                    <a:pt x="19304" y="279"/>
                    <a:pt x="19231" y="391"/>
                    <a:pt x="19164" y="495"/>
                  </a:cubicBezTo>
                  <a:cubicBezTo>
                    <a:pt x="19054" y="642"/>
                    <a:pt x="18980" y="814"/>
                    <a:pt x="18882" y="986"/>
                  </a:cubicBezTo>
                  <a:cubicBezTo>
                    <a:pt x="18342" y="1943"/>
                    <a:pt x="17545" y="2728"/>
                    <a:pt x="16576" y="3268"/>
                  </a:cubicBezTo>
                  <a:cubicBezTo>
                    <a:pt x="16441" y="3133"/>
                    <a:pt x="16465" y="2998"/>
                    <a:pt x="16428" y="2887"/>
                  </a:cubicBezTo>
                  <a:cubicBezTo>
                    <a:pt x="15954" y="1138"/>
                    <a:pt x="14239" y="0"/>
                    <a:pt x="1256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043931" y="475425"/>
              <a:ext cx="1214954" cy="355124"/>
            </a:xfrm>
            <a:custGeom>
              <a:avLst/>
              <a:gdLst/>
              <a:ahLst/>
              <a:cxnLst/>
              <a:rect l="l" t="t" r="r" b="b"/>
              <a:pathLst>
                <a:path w="23360" h="6828" extrusionOk="0">
                  <a:moveTo>
                    <a:pt x="10811" y="371"/>
                  </a:moveTo>
                  <a:cubicBezTo>
                    <a:pt x="11533" y="371"/>
                    <a:pt x="12239" y="638"/>
                    <a:pt x="12784" y="1128"/>
                  </a:cubicBezTo>
                  <a:cubicBezTo>
                    <a:pt x="13385" y="1643"/>
                    <a:pt x="13398" y="2403"/>
                    <a:pt x="12833" y="2968"/>
                  </a:cubicBezTo>
                  <a:cubicBezTo>
                    <a:pt x="12527" y="3238"/>
                    <a:pt x="12171" y="3446"/>
                    <a:pt x="11791" y="3581"/>
                  </a:cubicBezTo>
                  <a:cubicBezTo>
                    <a:pt x="11128" y="3790"/>
                    <a:pt x="10453" y="3900"/>
                    <a:pt x="9766" y="3913"/>
                  </a:cubicBezTo>
                  <a:cubicBezTo>
                    <a:pt x="9725" y="3913"/>
                    <a:pt x="9684" y="3914"/>
                    <a:pt x="9643" y="3914"/>
                  </a:cubicBezTo>
                  <a:cubicBezTo>
                    <a:pt x="8949" y="3914"/>
                    <a:pt x="8267" y="3816"/>
                    <a:pt x="7595" y="3630"/>
                  </a:cubicBezTo>
                  <a:cubicBezTo>
                    <a:pt x="7276" y="3544"/>
                    <a:pt x="7202" y="3373"/>
                    <a:pt x="7276" y="3054"/>
                  </a:cubicBezTo>
                  <a:cubicBezTo>
                    <a:pt x="7631" y="1643"/>
                    <a:pt x="9116" y="441"/>
                    <a:pt x="10588" y="379"/>
                  </a:cubicBezTo>
                  <a:cubicBezTo>
                    <a:pt x="10663" y="373"/>
                    <a:pt x="10737" y="371"/>
                    <a:pt x="10811" y="371"/>
                  </a:cubicBezTo>
                  <a:close/>
                  <a:moveTo>
                    <a:pt x="10791" y="0"/>
                  </a:moveTo>
                  <a:cubicBezTo>
                    <a:pt x="9118" y="0"/>
                    <a:pt x="7398" y="1132"/>
                    <a:pt x="6932" y="2882"/>
                  </a:cubicBezTo>
                  <a:cubicBezTo>
                    <a:pt x="6908" y="2992"/>
                    <a:pt x="6932" y="3127"/>
                    <a:pt x="6773" y="3262"/>
                  </a:cubicBezTo>
                  <a:cubicBezTo>
                    <a:pt x="5816" y="2722"/>
                    <a:pt x="5018" y="1937"/>
                    <a:pt x="4478" y="980"/>
                  </a:cubicBezTo>
                  <a:cubicBezTo>
                    <a:pt x="4380" y="809"/>
                    <a:pt x="4307" y="637"/>
                    <a:pt x="4196" y="490"/>
                  </a:cubicBezTo>
                  <a:cubicBezTo>
                    <a:pt x="4130" y="385"/>
                    <a:pt x="4049" y="274"/>
                    <a:pt x="3930" y="274"/>
                  </a:cubicBezTo>
                  <a:cubicBezTo>
                    <a:pt x="3896" y="274"/>
                    <a:pt x="3858" y="283"/>
                    <a:pt x="3816" y="306"/>
                  </a:cubicBezTo>
                  <a:cubicBezTo>
                    <a:pt x="3669" y="379"/>
                    <a:pt x="3705" y="551"/>
                    <a:pt x="3742" y="686"/>
                  </a:cubicBezTo>
                  <a:cubicBezTo>
                    <a:pt x="3877" y="1066"/>
                    <a:pt x="3939" y="1471"/>
                    <a:pt x="3951" y="1876"/>
                  </a:cubicBezTo>
                  <a:cubicBezTo>
                    <a:pt x="3963" y="2121"/>
                    <a:pt x="3951" y="2379"/>
                    <a:pt x="3926" y="2624"/>
                  </a:cubicBezTo>
                  <a:cubicBezTo>
                    <a:pt x="3816" y="3360"/>
                    <a:pt x="3337" y="3925"/>
                    <a:pt x="2699" y="4072"/>
                  </a:cubicBezTo>
                  <a:cubicBezTo>
                    <a:pt x="2559" y="4103"/>
                    <a:pt x="2414" y="4117"/>
                    <a:pt x="2269" y="4117"/>
                  </a:cubicBezTo>
                  <a:cubicBezTo>
                    <a:pt x="1602" y="4117"/>
                    <a:pt x="924" y="3809"/>
                    <a:pt x="601" y="3336"/>
                  </a:cubicBezTo>
                  <a:cubicBezTo>
                    <a:pt x="491" y="3176"/>
                    <a:pt x="552" y="3054"/>
                    <a:pt x="601" y="2907"/>
                  </a:cubicBezTo>
                  <a:cubicBezTo>
                    <a:pt x="675" y="2673"/>
                    <a:pt x="577" y="2477"/>
                    <a:pt x="344" y="2453"/>
                  </a:cubicBezTo>
                  <a:cubicBezTo>
                    <a:pt x="330" y="2451"/>
                    <a:pt x="316" y="2450"/>
                    <a:pt x="303" y="2450"/>
                  </a:cubicBezTo>
                  <a:cubicBezTo>
                    <a:pt x="101" y="2450"/>
                    <a:pt x="23" y="2624"/>
                    <a:pt x="0" y="2808"/>
                  </a:cubicBezTo>
                  <a:cubicBezTo>
                    <a:pt x="0" y="3017"/>
                    <a:pt x="62" y="3213"/>
                    <a:pt x="184" y="3385"/>
                  </a:cubicBezTo>
                  <a:cubicBezTo>
                    <a:pt x="637" y="4089"/>
                    <a:pt x="1416" y="4497"/>
                    <a:pt x="2223" y="4497"/>
                  </a:cubicBezTo>
                  <a:cubicBezTo>
                    <a:pt x="2443" y="4497"/>
                    <a:pt x="2665" y="4466"/>
                    <a:pt x="2883" y="4403"/>
                  </a:cubicBezTo>
                  <a:cubicBezTo>
                    <a:pt x="3742" y="4158"/>
                    <a:pt x="4307" y="3324"/>
                    <a:pt x="4319" y="2269"/>
                  </a:cubicBezTo>
                  <a:lnTo>
                    <a:pt x="4319" y="1618"/>
                  </a:lnTo>
                  <a:cubicBezTo>
                    <a:pt x="4527" y="1643"/>
                    <a:pt x="4564" y="1790"/>
                    <a:pt x="4650" y="1900"/>
                  </a:cubicBezTo>
                  <a:cubicBezTo>
                    <a:pt x="5153" y="2575"/>
                    <a:pt x="5803" y="3127"/>
                    <a:pt x="6540" y="3557"/>
                  </a:cubicBezTo>
                  <a:cubicBezTo>
                    <a:pt x="6736" y="3643"/>
                    <a:pt x="6871" y="3827"/>
                    <a:pt x="6883" y="4047"/>
                  </a:cubicBezTo>
                  <a:cubicBezTo>
                    <a:pt x="6957" y="4808"/>
                    <a:pt x="7398" y="5336"/>
                    <a:pt x="8036" y="5728"/>
                  </a:cubicBezTo>
                  <a:cubicBezTo>
                    <a:pt x="8765" y="6173"/>
                    <a:pt x="9511" y="6371"/>
                    <a:pt x="10274" y="6371"/>
                  </a:cubicBezTo>
                  <a:cubicBezTo>
                    <a:pt x="10796" y="6371"/>
                    <a:pt x="11326" y="6278"/>
                    <a:pt x="11864" y="6109"/>
                  </a:cubicBezTo>
                  <a:cubicBezTo>
                    <a:pt x="12760" y="5826"/>
                    <a:pt x="13508" y="5287"/>
                    <a:pt x="14269" y="4759"/>
                  </a:cubicBezTo>
                  <a:cubicBezTo>
                    <a:pt x="15312" y="4047"/>
                    <a:pt x="16342" y="3324"/>
                    <a:pt x="17397" y="2612"/>
                  </a:cubicBezTo>
                  <a:cubicBezTo>
                    <a:pt x="18102" y="2127"/>
                    <a:pt x="18861" y="1761"/>
                    <a:pt x="19746" y="1761"/>
                  </a:cubicBezTo>
                  <a:cubicBezTo>
                    <a:pt x="19801" y="1761"/>
                    <a:pt x="19857" y="1763"/>
                    <a:pt x="19912" y="1766"/>
                  </a:cubicBezTo>
                  <a:cubicBezTo>
                    <a:pt x="21409" y="1851"/>
                    <a:pt x="22894" y="3594"/>
                    <a:pt x="22697" y="5041"/>
                  </a:cubicBezTo>
                  <a:cubicBezTo>
                    <a:pt x="22587" y="5777"/>
                    <a:pt x="21998" y="6354"/>
                    <a:pt x="21262" y="6440"/>
                  </a:cubicBezTo>
                  <a:cubicBezTo>
                    <a:pt x="21235" y="6442"/>
                    <a:pt x="21209" y="6443"/>
                    <a:pt x="21183" y="6443"/>
                  </a:cubicBezTo>
                  <a:cubicBezTo>
                    <a:pt x="20796" y="6443"/>
                    <a:pt x="20444" y="6194"/>
                    <a:pt x="20317" y="5826"/>
                  </a:cubicBezTo>
                  <a:cubicBezTo>
                    <a:pt x="20158" y="5422"/>
                    <a:pt x="20256" y="4931"/>
                    <a:pt x="20538" y="4735"/>
                  </a:cubicBezTo>
                  <a:cubicBezTo>
                    <a:pt x="20661" y="4661"/>
                    <a:pt x="20734" y="4563"/>
                    <a:pt x="20698" y="4428"/>
                  </a:cubicBezTo>
                  <a:cubicBezTo>
                    <a:pt x="20661" y="4293"/>
                    <a:pt x="20550" y="4207"/>
                    <a:pt x="20428" y="4195"/>
                  </a:cubicBezTo>
                  <a:cubicBezTo>
                    <a:pt x="20411" y="4192"/>
                    <a:pt x="20394" y="4191"/>
                    <a:pt x="20377" y="4191"/>
                  </a:cubicBezTo>
                  <a:cubicBezTo>
                    <a:pt x="20213" y="4191"/>
                    <a:pt x="20067" y="4298"/>
                    <a:pt x="20023" y="4465"/>
                  </a:cubicBezTo>
                  <a:cubicBezTo>
                    <a:pt x="19851" y="5054"/>
                    <a:pt x="19753" y="5667"/>
                    <a:pt x="20109" y="6219"/>
                  </a:cubicBezTo>
                  <a:cubicBezTo>
                    <a:pt x="20364" y="6625"/>
                    <a:pt x="20734" y="6827"/>
                    <a:pt x="21154" y="6827"/>
                  </a:cubicBezTo>
                  <a:cubicBezTo>
                    <a:pt x="21319" y="6827"/>
                    <a:pt x="21491" y="6796"/>
                    <a:pt x="21667" y="6734"/>
                  </a:cubicBezTo>
                  <a:cubicBezTo>
                    <a:pt x="22845" y="6293"/>
                    <a:pt x="23360" y="5262"/>
                    <a:pt x="23004" y="4023"/>
                  </a:cubicBezTo>
                  <a:cubicBezTo>
                    <a:pt x="22529" y="2413"/>
                    <a:pt x="21179" y="1431"/>
                    <a:pt x="19666" y="1431"/>
                  </a:cubicBezTo>
                  <a:cubicBezTo>
                    <a:pt x="19185" y="1431"/>
                    <a:pt x="18687" y="1531"/>
                    <a:pt x="18195" y="1741"/>
                  </a:cubicBezTo>
                  <a:cubicBezTo>
                    <a:pt x="17287" y="2134"/>
                    <a:pt x="16539" y="2784"/>
                    <a:pt x="15717" y="3324"/>
                  </a:cubicBezTo>
                  <a:cubicBezTo>
                    <a:pt x="14833" y="3913"/>
                    <a:pt x="13962" y="4526"/>
                    <a:pt x="13079" y="5115"/>
                  </a:cubicBezTo>
                  <a:cubicBezTo>
                    <a:pt x="12223" y="5676"/>
                    <a:pt x="11315" y="6011"/>
                    <a:pt x="10356" y="6011"/>
                  </a:cubicBezTo>
                  <a:cubicBezTo>
                    <a:pt x="9995" y="6011"/>
                    <a:pt x="9627" y="5964"/>
                    <a:pt x="9251" y="5863"/>
                  </a:cubicBezTo>
                  <a:cubicBezTo>
                    <a:pt x="8343" y="5618"/>
                    <a:pt x="7521" y="5188"/>
                    <a:pt x="7276" y="4146"/>
                  </a:cubicBezTo>
                  <a:cubicBezTo>
                    <a:pt x="7263" y="4060"/>
                    <a:pt x="7251" y="3974"/>
                    <a:pt x="7251" y="3888"/>
                  </a:cubicBezTo>
                  <a:lnTo>
                    <a:pt x="7251" y="3888"/>
                  </a:lnTo>
                  <a:cubicBezTo>
                    <a:pt x="8009" y="4158"/>
                    <a:pt x="8760" y="4242"/>
                    <a:pt x="9514" y="4242"/>
                  </a:cubicBezTo>
                  <a:cubicBezTo>
                    <a:pt x="9822" y="4242"/>
                    <a:pt x="10131" y="4228"/>
                    <a:pt x="10441" y="4207"/>
                  </a:cubicBezTo>
                  <a:cubicBezTo>
                    <a:pt x="11202" y="4182"/>
                    <a:pt x="11950" y="3962"/>
                    <a:pt x="12613" y="3569"/>
                  </a:cubicBezTo>
                  <a:cubicBezTo>
                    <a:pt x="13888" y="2772"/>
                    <a:pt x="13913" y="1422"/>
                    <a:pt x="12674" y="563"/>
                  </a:cubicBezTo>
                  <a:cubicBezTo>
                    <a:pt x="12107" y="177"/>
                    <a:pt x="11453" y="0"/>
                    <a:pt x="1079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691475" y="872777"/>
              <a:ext cx="2831320" cy="11806"/>
            </a:xfrm>
            <a:custGeom>
              <a:avLst/>
              <a:gdLst/>
              <a:ahLst/>
              <a:cxnLst/>
              <a:rect l="l" t="t" r="r" b="b"/>
              <a:pathLst>
                <a:path w="54438" h="227" extrusionOk="0">
                  <a:moveTo>
                    <a:pt x="113" y="1"/>
                  </a:moveTo>
                  <a:cubicBezTo>
                    <a:pt x="3" y="1"/>
                    <a:pt x="0" y="226"/>
                    <a:pt x="106" y="226"/>
                  </a:cubicBezTo>
                  <a:cubicBezTo>
                    <a:pt x="114" y="226"/>
                    <a:pt x="121" y="225"/>
                    <a:pt x="130" y="223"/>
                  </a:cubicBezTo>
                  <a:lnTo>
                    <a:pt x="54308" y="223"/>
                  </a:lnTo>
                  <a:cubicBezTo>
                    <a:pt x="54316" y="225"/>
                    <a:pt x="54324" y="226"/>
                    <a:pt x="54332" y="226"/>
                  </a:cubicBezTo>
                  <a:cubicBezTo>
                    <a:pt x="54438" y="226"/>
                    <a:pt x="54435" y="1"/>
                    <a:pt x="54324" y="1"/>
                  </a:cubicBezTo>
                  <a:cubicBezTo>
                    <a:pt x="54319" y="1"/>
                    <a:pt x="54314" y="1"/>
                    <a:pt x="54308" y="2"/>
                  </a:cubicBezTo>
                  <a:lnTo>
                    <a:pt x="130" y="2"/>
                  </a:lnTo>
                  <a:cubicBezTo>
                    <a:pt x="124" y="1"/>
                    <a:pt x="119" y="1"/>
                    <a:pt x="11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3152788" y="3505340"/>
            <a:ext cx="2831320" cy="409214"/>
            <a:chOff x="3156342" y="3913715"/>
            <a:chExt cx="2831320" cy="409214"/>
          </a:xfrm>
        </p:grpSpPr>
        <p:sp>
          <p:nvSpPr>
            <p:cNvPr id="16" name="Google Shape;16;p2"/>
            <p:cNvSpPr/>
            <p:nvPr/>
          </p:nvSpPr>
          <p:spPr>
            <a:xfrm>
              <a:off x="4509422" y="3967285"/>
              <a:ext cx="1215006" cy="355592"/>
            </a:xfrm>
            <a:custGeom>
              <a:avLst/>
              <a:gdLst/>
              <a:ahLst/>
              <a:cxnLst/>
              <a:rect l="l" t="t" r="r" b="b"/>
              <a:pathLst>
                <a:path w="23361" h="6837" extrusionOk="0">
                  <a:moveTo>
                    <a:pt x="9617" y="2934"/>
                  </a:moveTo>
                  <a:cubicBezTo>
                    <a:pt x="9663" y="2934"/>
                    <a:pt x="9709" y="2934"/>
                    <a:pt x="9754" y="2935"/>
                  </a:cubicBezTo>
                  <a:cubicBezTo>
                    <a:pt x="10441" y="2948"/>
                    <a:pt x="11116" y="3058"/>
                    <a:pt x="11779" y="3267"/>
                  </a:cubicBezTo>
                  <a:cubicBezTo>
                    <a:pt x="12159" y="3389"/>
                    <a:pt x="12515" y="3610"/>
                    <a:pt x="12821" y="3880"/>
                  </a:cubicBezTo>
                  <a:cubicBezTo>
                    <a:pt x="13386" y="4444"/>
                    <a:pt x="13373" y="5193"/>
                    <a:pt x="12772" y="5720"/>
                  </a:cubicBezTo>
                  <a:cubicBezTo>
                    <a:pt x="12227" y="6210"/>
                    <a:pt x="11521" y="6477"/>
                    <a:pt x="10799" y="6477"/>
                  </a:cubicBezTo>
                  <a:cubicBezTo>
                    <a:pt x="10725" y="6477"/>
                    <a:pt x="10651" y="6474"/>
                    <a:pt x="10576" y="6469"/>
                  </a:cubicBezTo>
                  <a:cubicBezTo>
                    <a:pt x="9104" y="6395"/>
                    <a:pt x="7619" y="5205"/>
                    <a:pt x="7264" y="3794"/>
                  </a:cubicBezTo>
                  <a:cubicBezTo>
                    <a:pt x="7190" y="3463"/>
                    <a:pt x="7264" y="3303"/>
                    <a:pt x="7583" y="3217"/>
                  </a:cubicBezTo>
                  <a:cubicBezTo>
                    <a:pt x="8250" y="3022"/>
                    <a:pt x="8928" y="2934"/>
                    <a:pt x="9617" y="2934"/>
                  </a:cubicBezTo>
                  <a:close/>
                  <a:moveTo>
                    <a:pt x="21140" y="1"/>
                  </a:moveTo>
                  <a:cubicBezTo>
                    <a:pt x="20727" y="1"/>
                    <a:pt x="20371" y="206"/>
                    <a:pt x="20109" y="616"/>
                  </a:cubicBezTo>
                  <a:cubicBezTo>
                    <a:pt x="19753" y="1181"/>
                    <a:pt x="19851" y="1782"/>
                    <a:pt x="20023" y="2371"/>
                  </a:cubicBezTo>
                  <a:cubicBezTo>
                    <a:pt x="20068" y="2528"/>
                    <a:pt x="20215" y="2644"/>
                    <a:pt x="20381" y="2644"/>
                  </a:cubicBezTo>
                  <a:cubicBezTo>
                    <a:pt x="20396" y="2644"/>
                    <a:pt x="20412" y="2643"/>
                    <a:pt x="20428" y="2641"/>
                  </a:cubicBezTo>
                  <a:cubicBezTo>
                    <a:pt x="20563" y="2629"/>
                    <a:pt x="20673" y="2530"/>
                    <a:pt x="20698" y="2408"/>
                  </a:cubicBezTo>
                  <a:cubicBezTo>
                    <a:pt x="20735" y="2273"/>
                    <a:pt x="20649" y="2187"/>
                    <a:pt x="20538" y="2101"/>
                  </a:cubicBezTo>
                  <a:cubicBezTo>
                    <a:pt x="20256" y="1892"/>
                    <a:pt x="20158" y="1414"/>
                    <a:pt x="20318" y="1009"/>
                  </a:cubicBezTo>
                  <a:cubicBezTo>
                    <a:pt x="20444" y="641"/>
                    <a:pt x="20796" y="392"/>
                    <a:pt x="21183" y="392"/>
                  </a:cubicBezTo>
                  <a:cubicBezTo>
                    <a:pt x="21209" y="392"/>
                    <a:pt x="21236" y="393"/>
                    <a:pt x="21262" y="396"/>
                  </a:cubicBezTo>
                  <a:cubicBezTo>
                    <a:pt x="21998" y="482"/>
                    <a:pt x="22587" y="1046"/>
                    <a:pt x="22698" y="1782"/>
                  </a:cubicBezTo>
                  <a:cubicBezTo>
                    <a:pt x="22894" y="3242"/>
                    <a:pt x="21409" y="4984"/>
                    <a:pt x="19925" y="5058"/>
                  </a:cubicBezTo>
                  <a:cubicBezTo>
                    <a:pt x="19856" y="5062"/>
                    <a:pt x="19788" y="5064"/>
                    <a:pt x="19720" y="5064"/>
                  </a:cubicBezTo>
                  <a:cubicBezTo>
                    <a:pt x="18842" y="5064"/>
                    <a:pt x="18104" y="4702"/>
                    <a:pt x="17398" y="4223"/>
                  </a:cubicBezTo>
                  <a:cubicBezTo>
                    <a:pt x="16342" y="3512"/>
                    <a:pt x="15312" y="2788"/>
                    <a:pt x="14269" y="2064"/>
                  </a:cubicBezTo>
                  <a:cubicBezTo>
                    <a:pt x="13508" y="1549"/>
                    <a:pt x="12760" y="997"/>
                    <a:pt x="11864" y="727"/>
                  </a:cubicBezTo>
                  <a:cubicBezTo>
                    <a:pt x="11324" y="552"/>
                    <a:pt x="10789" y="456"/>
                    <a:pt x="10263" y="456"/>
                  </a:cubicBezTo>
                  <a:cubicBezTo>
                    <a:pt x="9500" y="456"/>
                    <a:pt x="8755" y="657"/>
                    <a:pt x="8037" y="1107"/>
                  </a:cubicBezTo>
                  <a:cubicBezTo>
                    <a:pt x="7399" y="1488"/>
                    <a:pt x="6969" y="2015"/>
                    <a:pt x="6896" y="2776"/>
                  </a:cubicBezTo>
                  <a:cubicBezTo>
                    <a:pt x="6871" y="2997"/>
                    <a:pt x="6736" y="3193"/>
                    <a:pt x="6540" y="3279"/>
                  </a:cubicBezTo>
                  <a:cubicBezTo>
                    <a:pt x="5804" y="3696"/>
                    <a:pt x="5153" y="4260"/>
                    <a:pt x="4650" y="4935"/>
                  </a:cubicBezTo>
                  <a:cubicBezTo>
                    <a:pt x="4565" y="5033"/>
                    <a:pt x="4528" y="5193"/>
                    <a:pt x="4331" y="5217"/>
                  </a:cubicBezTo>
                  <a:lnTo>
                    <a:pt x="4331" y="4567"/>
                  </a:lnTo>
                  <a:cubicBezTo>
                    <a:pt x="4307" y="3512"/>
                    <a:pt x="3743" y="2665"/>
                    <a:pt x="2884" y="2432"/>
                  </a:cubicBezTo>
                  <a:cubicBezTo>
                    <a:pt x="2665" y="2369"/>
                    <a:pt x="2444" y="2339"/>
                    <a:pt x="2224" y="2339"/>
                  </a:cubicBezTo>
                  <a:cubicBezTo>
                    <a:pt x="1421" y="2339"/>
                    <a:pt x="650" y="2747"/>
                    <a:pt x="197" y="3451"/>
                  </a:cubicBezTo>
                  <a:cubicBezTo>
                    <a:pt x="62" y="3610"/>
                    <a:pt x="1" y="3806"/>
                    <a:pt x="1" y="4015"/>
                  </a:cubicBezTo>
                  <a:cubicBezTo>
                    <a:pt x="23" y="4205"/>
                    <a:pt x="76" y="4375"/>
                    <a:pt x="281" y="4375"/>
                  </a:cubicBezTo>
                  <a:cubicBezTo>
                    <a:pt x="301" y="4375"/>
                    <a:pt x="322" y="4374"/>
                    <a:pt x="344" y="4371"/>
                  </a:cubicBezTo>
                  <a:cubicBezTo>
                    <a:pt x="602" y="4346"/>
                    <a:pt x="675" y="4150"/>
                    <a:pt x="602" y="3929"/>
                  </a:cubicBezTo>
                  <a:cubicBezTo>
                    <a:pt x="553" y="3770"/>
                    <a:pt x="491" y="3659"/>
                    <a:pt x="602" y="3500"/>
                  </a:cubicBezTo>
                  <a:cubicBezTo>
                    <a:pt x="933" y="3018"/>
                    <a:pt x="1600" y="2717"/>
                    <a:pt x="2261" y="2717"/>
                  </a:cubicBezTo>
                  <a:cubicBezTo>
                    <a:pt x="2409" y="2717"/>
                    <a:pt x="2556" y="2732"/>
                    <a:pt x="2700" y="2763"/>
                  </a:cubicBezTo>
                  <a:cubicBezTo>
                    <a:pt x="3338" y="2911"/>
                    <a:pt x="3828" y="3463"/>
                    <a:pt x="3927" y="4199"/>
                  </a:cubicBezTo>
                  <a:cubicBezTo>
                    <a:pt x="3951" y="4457"/>
                    <a:pt x="3963" y="4702"/>
                    <a:pt x="3951" y="4947"/>
                  </a:cubicBezTo>
                  <a:cubicBezTo>
                    <a:pt x="3939" y="5352"/>
                    <a:pt x="3877" y="5757"/>
                    <a:pt x="3755" y="6150"/>
                  </a:cubicBezTo>
                  <a:cubicBezTo>
                    <a:pt x="3706" y="6285"/>
                    <a:pt x="3669" y="6444"/>
                    <a:pt x="3828" y="6530"/>
                  </a:cubicBezTo>
                  <a:cubicBezTo>
                    <a:pt x="3867" y="6548"/>
                    <a:pt x="3902" y="6556"/>
                    <a:pt x="3934" y="6556"/>
                  </a:cubicBezTo>
                  <a:cubicBezTo>
                    <a:pt x="4057" y="6556"/>
                    <a:pt x="4141" y="6443"/>
                    <a:pt x="4209" y="6346"/>
                  </a:cubicBezTo>
                  <a:cubicBezTo>
                    <a:pt x="4307" y="6186"/>
                    <a:pt x="4381" y="6002"/>
                    <a:pt x="4479" y="5855"/>
                  </a:cubicBezTo>
                  <a:cubicBezTo>
                    <a:pt x="5018" y="4898"/>
                    <a:pt x="5816" y="4101"/>
                    <a:pt x="6785" y="3561"/>
                  </a:cubicBezTo>
                  <a:cubicBezTo>
                    <a:pt x="6920" y="3696"/>
                    <a:pt x="6908" y="3831"/>
                    <a:pt x="6932" y="3954"/>
                  </a:cubicBezTo>
                  <a:cubicBezTo>
                    <a:pt x="7406" y="5699"/>
                    <a:pt x="9115" y="6836"/>
                    <a:pt x="10782" y="6836"/>
                  </a:cubicBezTo>
                  <a:cubicBezTo>
                    <a:pt x="11446" y="6836"/>
                    <a:pt x="12104" y="6655"/>
                    <a:pt x="12674" y="6260"/>
                  </a:cubicBezTo>
                  <a:cubicBezTo>
                    <a:pt x="13926" y="5414"/>
                    <a:pt x="13889" y="4064"/>
                    <a:pt x="12625" y="3267"/>
                  </a:cubicBezTo>
                  <a:cubicBezTo>
                    <a:pt x="11950" y="2874"/>
                    <a:pt x="11202" y="2653"/>
                    <a:pt x="10441" y="2629"/>
                  </a:cubicBezTo>
                  <a:cubicBezTo>
                    <a:pt x="10113" y="2602"/>
                    <a:pt x="9786" y="2585"/>
                    <a:pt x="9459" y="2585"/>
                  </a:cubicBezTo>
                  <a:cubicBezTo>
                    <a:pt x="8724" y="2585"/>
                    <a:pt x="7991" y="2672"/>
                    <a:pt x="7251" y="2935"/>
                  </a:cubicBezTo>
                  <a:cubicBezTo>
                    <a:pt x="7251" y="2849"/>
                    <a:pt x="7264" y="2776"/>
                    <a:pt x="7276" y="2690"/>
                  </a:cubicBezTo>
                  <a:cubicBezTo>
                    <a:pt x="7521" y="1647"/>
                    <a:pt x="8343" y="1218"/>
                    <a:pt x="9251" y="972"/>
                  </a:cubicBezTo>
                  <a:cubicBezTo>
                    <a:pt x="9631" y="870"/>
                    <a:pt x="10005" y="822"/>
                    <a:pt x="10371" y="822"/>
                  </a:cubicBezTo>
                  <a:cubicBezTo>
                    <a:pt x="11328" y="822"/>
                    <a:pt x="12236" y="1153"/>
                    <a:pt x="13079" y="1721"/>
                  </a:cubicBezTo>
                  <a:cubicBezTo>
                    <a:pt x="13962" y="2310"/>
                    <a:pt x="14833" y="2923"/>
                    <a:pt x="15717" y="3512"/>
                  </a:cubicBezTo>
                  <a:cubicBezTo>
                    <a:pt x="16539" y="4052"/>
                    <a:pt x="17287" y="4702"/>
                    <a:pt x="18195" y="5095"/>
                  </a:cubicBezTo>
                  <a:cubicBezTo>
                    <a:pt x="18689" y="5306"/>
                    <a:pt x="19190" y="5406"/>
                    <a:pt x="19675" y="5406"/>
                  </a:cubicBezTo>
                  <a:cubicBezTo>
                    <a:pt x="21188" y="5406"/>
                    <a:pt x="22540" y="4430"/>
                    <a:pt x="23004" y="2813"/>
                  </a:cubicBezTo>
                  <a:cubicBezTo>
                    <a:pt x="23360" y="1573"/>
                    <a:pt x="22857" y="543"/>
                    <a:pt x="21667" y="101"/>
                  </a:cubicBezTo>
                  <a:cubicBezTo>
                    <a:pt x="21483" y="34"/>
                    <a:pt x="21307" y="1"/>
                    <a:pt x="2114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420187" y="3968013"/>
              <a:ext cx="1215006" cy="354916"/>
            </a:xfrm>
            <a:custGeom>
              <a:avLst/>
              <a:gdLst/>
              <a:ahLst/>
              <a:cxnLst/>
              <a:rect l="l" t="t" r="r" b="b"/>
              <a:pathLst>
                <a:path w="23361" h="6824" extrusionOk="0">
                  <a:moveTo>
                    <a:pt x="13826" y="2918"/>
                  </a:moveTo>
                  <a:cubicBezTo>
                    <a:pt x="14477" y="2918"/>
                    <a:pt x="15126" y="3015"/>
                    <a:pt x="15766" y="3191"/>
                  </a:cubicBezTo>
                  <a:cubicBezTo>
                    <a:pt x="16085" y="3289"/>
                    <a:pt x="16159" y="3449"/>
                    <a:pt x="16085" y="3780"/>
                  </a:cubicBezTo>
                  <a:cubicBezTo>
                    <a:pt x="15729" y="5191"/>
                    <a:pt x="14245" y="6381"/>
                    <a:pt x="12773" y="6455"/>
                  </a:cubicBezTo>
                  <a:cubicBezTo>
                    <a:pt x="12698" y="6460"/>
                    <a:pt x="12624" y="6463"/>
                    <a:pt x="12549" y="6463"/>
                  </a:cubicBezTo>
                  <a:cubicBezTo>
                    <a:pt x="11828" y="6463"/>
                    <a:pt x="11122" y="6196"/>
                    <a:pt x="10577" y="5706"/>
                  </a:cubicBezTo>
                  <a:cubicBezTo>
                    <a:pt x="9975" y="5179"/>
                    <a:pt x="9963" y="4430"/>
                    <a:pt x="10540" y="3866"/>
                  </a:cubicBezTo>
                  <a:cubicBezTo>
                    <a:pt x="10834" y="3584"/>
                    <a:pt x="11190" y="3375"/>
                    <a:pt x="11570" y="3253"/>
                  </a:cubicBezTo>
                  <a:cubicBezTo>
                    <a:pt x="12233" y="3032"/>
                    <a:pt x="12908" y="2921"/>
                    <a:pt x="13607" y="2921"/>
                  </a:cubicBezTo>
                  <a:cubicBezTo>
                    <a:pt x="13680" y="2919"/>
                    <a:pt x="13753" y="2918"/>
                    <a:pt x="13826" y="2918"/>
                  </a:cubicBezTo>
                  <a:close/>
                  <a:moveTo>
                    <a:pt x="2212" y="1"/>
                  </a:moveTo>
                  <a:cubicBezTo>
                    <a:pt x="2046" y="1"/>
                    <a:pt x="1872" y="33"/>
                    <a:pt x="1694" y="99"/>
                  </a:cubicBezTo>
                  <a:cubicBezTo>
                    <a:pt x="516" y="541"/>
                    <a:pt x="1" y="1559"/>
                    <a:pt x="357" y="2811"/>
                  </a:cubicBezTo>
                  <a:cubicBezTo>
                    <a:pt x="830" y="4416"/>
                    <a:pt x="2174" y="5397"/>
                    <a:pt x="3682" y="5397"/>
                  </a:cubicBezTo>
                  <a:cubicBezTo>
                    <a:pt x="4168" y="5397"/>
                    <a:pt x="4670" y="5296"/>
                    <a:pt x="5166" y="5081"/>
                  </a:cubicBezTo>
                  <a:cubicBezTo>
                    <a:pt x="6074" y="4688"/>
                    <a:pt x="6822" y="4038"/>
                    <a:pt x="7644" y="3498"/>
                  </a:cubicBezTo>
                  <a:cubicBezTo>
                    <a:pt x="8528" y="2921"/>
                    <a:pt x="9399" y="2296"/>
                    <a:pt x="10282" y="1707"/>
                  </a:cubicBezTo>
                  <a:cubicBezTo>
                    <a:pt x="11138" y="1145"/>
                    <a:pt x="12045" y="810"/>
                    <a:pt x="13005" y="810"/>
                  </a:cubicBezTo>
                  <a:cubicBezTo>
                    <a:pt x="13366" y="810"/>
                    <a:pt x="13734" y="858"/>
                    <a:pt x="14110" y="958"/>
                  </a:cubicBezTo>
                  <a:cubicBezTo>
                    <a:pt x="15030" y="1204"/>
                    <a:pt x="15840" y="1645"/>
                    <a:pt x="16085" y="2688"/>
                  </a:cubicBezTo>
                  <a:cubicBezTo>
                    <a:pt x="16097" y="2725"/>
                    <a:pt x="16097" y="2774"/>
                    <a:pt x="16122" y="2934"/>
                  </a:cubicBezTo>
                  <a:cubicBezTo>
                    <a:pt x="15356" y="2664"/>
                    <a:pt x="14602" y="2579"/>
                    <a:pt x="13851" y="2579"/>
                  </a:cubicBezTo>
                  <a:cubicBezTo>
                    <a:pt x="13545" y="2579"/>
                    <a:pt x="13238" y="2593"/>
                    <a:pt x="12932" y="2615"/>
                  </a:cubicBezTo>
                  <a:cubicBezTo>
                    <a:pt x="12159" y="2676"/>
                    <a:pt x="11411" y="2835"/>
                    <a:pt x="10748" y="3253"/>
                  </a:cubicBezTo>
                  <a:cubicBezTo>
                    <a:pt x="9472" y="4050"/>
                    <a:pt x="9448" y="5400"/>
                    <a:pt x="10687" y="6258"/>
                  </a:cubicBezTo>
                  <a:cubicBezTo>
                    <a:pt x="11255" y="6645"/>
                    <a:pt x="11912" y="6823"/>
                    <a:pt x="12576" y="6823"/>
                  </a:cubicBezTo>
                  <a:cubicBezTo>
                    <a:pt x="14247" y="6823"/>
                    <a:pt x="15963" y="5696"/>
                    <a:pt x="16429" y="3940"/>
                  </a:cubicBezTo>
                  <a:cubicBezTo>
                    <a:pt x="16466" y="3829"/>
                    <a:pt x="16441" y="3694"/>
                    <a:pt x="16588" y="3559"/>
                  </a:cubicBezTo>
                  <a:cubicBezTo>
                    <a:pt x="17545" y="4099"/>
                    <a:pt x="18343" y="4884"/>
                    <a:pt x="18882" y="5853"/>
                  </a:cubicBezTo>
                  <a:cubicBezTo>
                    <a:pt x="18981" y="6013"/>
                    <a:pt x="19066" y="6185"/>
                    <a:pt x="19165" y="6332"/>
                  </a:cubicBezTo>
                  <a:cubicBezTo>
                    <a:pt x="19231" y="6436"/>
                    <a:pt x="19312" y="6548"/>
                    <a:pt x="19430" y="6548"/>
                  </a:cubicBezTo>
                  <a:cubicBezTo>
                    <a:pt x="19465" y="6548"/>
                    <a:pt x="19503" y="6538"/>
                    <a:pt x="19545" y="6516"/>
                  </a:cubicBezTo>
                  <a:cubicBezTo>
                    <a:pt x="19692" y="6442"/>
                    <a:pt x="19655" y="6271"/>
                    <a:pt x="19619" y="6136"/>
                  </a:cubicBezTo>
                  <a:cubicBezTo>
                    <a:pt x="19496" y="5755"/>
                    <a:pt x="19422" y="5350"/>
                    <a:pt x="19410" y="4946"/>
                  </a:cubicBezTo>
                  <a:cubicBezTo>
                    <a:pt x="19410" y="4700"/>
                    <a:pt x="19410" y="4443"/>
                    <a:pt x="19447" y="4197"/>
                  </a:cubicBezTo>
                  <a:cubicBezTo>
                    <a:pt x="19545" y="3461"/>
                    <a:pt x="20036" y="2897"/>
                    <a:pt x="20674" y="2762"/>
                  </a:cubicBezTo>
                  <a:cubicBezTo>
                    <a:pt x="20821" y="2727"/>
                    <a:pt x="20973" y="2711"/>
                    <a:pt x="21125" y="2711"/>
                  </a:cubicBezTo>
                  <a:cubicBezTo>
                    <a:pt x="21782" y="2711"/>
                    <a:pt x="22440" y="3017"/>
                    <a:pt x="22759" y="3486"/>
                  </a:cubicBezTo>
                  <a:cubicBezTo>
                    <a:pt x="22870" y="3657"/>
                    <a:pt x="22821" y="3768"/>
                    <a:pt x="22759" y="3915"/>
                  </a:cubicBezTo>
                  <a:cubicBezTo>
                    <a:pt x="22686" y="4148"/>
                    <a:pt x="22784" y="4344"/>
                    <a:pt x="23017" y="4369"/>
                  </a:cubicBezTo>
                  <a:cubicBezTo>
                    <a:pt x="23033" y="4371"/>
                    <a:pt x="23048" y="4371"/>
                    <a:pt x="23062" y="4371"/>
                  </a:cubicBezTo>
                  <a:cubicBezTo>
                    <a:pt x="23272" y="4371"/>
                    <a:pt x="23338" y="4208"/>
                    <a:pt x="23361" y="4013"/>
                  </a:cubicBezTo>
                  <a:cubicBezTo>
                    <a:pt x="23361" y="3805"/>
                    <a:pt x="23299" y="3608"/>
                    <a:pt x="23176" y="3437"/>
                  </a:cubicBezTo>
                  <a:cubicBezTo>
                    <a:pt x="22725" y="2736"/>
                    <a:pt x="21951" y="2335"/>
                    <a:pt x="21148" y="2335"/>
                  </a:cubicBezTo>
                  <a:cubicBezTo>
                    <a:pt x="20925" y="2335"/>
                    <a:pt x="20699" y="2366"/>
                    <a:pt x="20477" y="2431"/>
                  </a:cubicBezTo>
                  <a:cubicBezTo>
                    <a:pt x="19619" y="2664"/>
                    <a:pt x="19054" y="3498"/>
                    <a:pt x="19042" y="4553"/>
                  </a:cubicBezTo>
                  <a:lnTo>
                    <a:pt x="19042" y="5203"/>
                  </a:lnTo>
                  <a:cubicBezTo>
                    <a:pt x="18846" y="5191"/>
                    <a:pt x="18797" y="5031"/>
                    <a:pt x="18723" y="4933"/>
                  </a:cubicBezTo>
                  <a:cubicBezTo>
                    <a:pt x="18208" y="4259"/>
                    <a:pt x="17570" y="3694"/>
                    <a:pt x="16834" y="3277"/>
                  </a:cubicBezTo>
                  <a:cubicBezTo>
                    <a:pt x="16625" y="3179"/>
                    <a:pt x="16490" y="2995"/>
                    <a:pt x="16478" y="2774"/>
                  </a:cubicBezTo>
                  <a:cubicBezTo>
                    <a:pt x="16404" y="2013"/>
                    <a:pt x="15962" y="1486"/>
                    <a:pt x="15337" y="1093"/>
                  </a:cubicBezTo>
                  <a:cubicBezTo>
                    <a:pt x="14608" y="649"/>
                    <a:pt x="13858" y="451"/>
                    <a:pt x="13091" y="451"/>
                  </a:cubicBezTo>
                  <a:cubicBezTo>
                    <a:pt x="12567" y="451"/>
                    <a:pt x="12035" y="543"/>
                    <a:pt x="11497" y="713"/>
                  </a:cubicBezTo>
                  <a:cubicBezTo>
                    <a:pt x="10613" y="995"/>
                    <a:pt x="9865" y="1535"/>
                    <a:pt x="9092" y="2062"/>
                  </a:cubicBezTo>
                  <a:cubicBezTo>
                    <a:pt x="8049" y="2774"/>
                    <a:pt x="7019" y="3498"/>
                    <a:pt x="5976" y="4209"/>
                  </a:cubicBezTo>
                  <a:cubicBezTo>
                    <a:pt x="5261" y="4705"/>
                    <a:pt x="4502" y="5060"/>
                    <a:pt x="3619" y="5060"/>
                  </a:cubicBezTo>
                  <a:cubicBezTo>
                    <a:pt x="3563" y="5060"/>
                    <a:pt x="3506" y="5059"/>
                    <a:pt x="3448" y="5056"/>
                  </a:cubicBezTo>
                  <a:cubicBezTo>
                    <a:pt x="1964" y="4970"/>
                    <a:pt x="467" y="3228"/>
                    <a:pt x="663" y="1780"/>
                  </a:cubicBezTo>
                  <a:cubicBezTo>
                    <a:pt x="774" y="1044"/>
                    <a:pt x="1363" y="468"/>
                    <a:pt x="2099" y="394"/>
                  </a:cubicBezTo>
                  <a:cubicBezTo>
                    <a:pt x="2126" y="391"/>
                    <a:pt x="2154" y="390"/>
                    <a:pt x="2181" y="390"/>
                  </a:cubicBezTo>
                  <a:cubicBezTo>
                    <a:pt x="2567" y="390"/>
                    <a:pt x="2918" y="629"/>
                    <a:pt x="3044" y="1007"/>
                  </a:cubicBezTo>
                  <a:cubicBezTo>
                    <a:pt x="3203" y="1400"/>
                    <a:pt x="3105" y="1891"/>
                    <a:pt x="2823" y="2099"/>
                  </a:cubicBezTo>
                  <a:cubicBezTo>
                    <a:pt x="2700" y="2173"/>
                    <a:pt x="2626" y="2259"/>
                    <a:pt x="2663" y="2406"/>
                  </a:cubicBezTo>
                  <a:cubicBezTo>
                    <a:pt x="2700" y="2529"/>
                    <a:pt x="2810" y="2627"/>
                    <a:pt x="2933" y="2627"/>
                  </a:cubicBezTo>
                  <a:cubicBezTo>
                    <a:pt x="2950" y="2629"/>
                    <a:pt x="2967" y="2630"/>
                    <a:pt x="2984" y="2630"/>
                  </a:cubicBezTo>
                  <a:cubicBezTo>
                    <a:pt x="3148" y="2630"/>
                    <a:pt x="3294" y="2525"/>
                    <a:pt x="3338" y="2369"/>
                  </a:cubicBezTo>
                  <a:cubicBezTo>
                    <a:pt x="3510" y="1768"/>
                    <a:pt x="3608" y="1167"/>
                    <a:pt x="3252" y="602"/>
                  </a:cubicBezTo>
                  <a:cubicBezTo>
                    <a:pt x="2997" y="207"/>
                    <a:pt x="2630" y="1"/>
                    <a:pt x="221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156342" y="3913715"/>
              <a:ext cx="2831320" cy="11702"/>
            </a:xfrm>
            <a:custGeom>
              <a:avLst/>
              <a:gdLst/>
              <a:ahLst/>
              <a:cxnLst/>
              <a:rect l="l" t="t" r="r" b="b"/>
              <a:pathLst>
                <a:path w="54438" h="225" extrusionOk="0">
                  <a:moveTo>
                    <a:pt x="113" y="1"/>
                  </a:moveTo>
                  <a:cubicBezTo>
                    <a:pt x="0" y="1"/>
                    <a:pt x="0" y="225"/>
                    <a:pt x="113" y="225"/>
                  </a:cubicBezTo>
                  <a:cubicBezTo>
                    <a:pt x="118" y="225"/>
                    <a:pt x="124" y="224"/>
                    <a:pt x="130" y="223"/>
                  </a:cubicBezTo>
                  <a:lnTo>
                    <a:pt x="54308" y="223"/>
                  </a:lnTo>
                  <a:cubicBezTo>
                    <a:pt x="54314" y="224"/>
                    <a:pt x="54320" y="225"/>
                    <a:pt x="54325" y="225"/>
                  </a:cubicBezTo>
                  <a:cubicBezTo>
                    <a:pt x="54438" y="225"/>
                    <a:pt x="54438" y="1"/>
                    <a:pt x="54325" y="1"/>
                  </a:cubicBezTo>
                  <a:cubicBezTo>
                    <a:pt x="54320" y="1"/>
                    <a:pt x="54314" y="1"/>
                    <a:pt x="54308" y="2"/>
                  </a:cubicBezTo>
                  <a:lnTo>
                    <a:pt x="130" y="2"/>
                  </a:lnTo>
                  <a:cubicBezTo>
                    <a:pt x="124" y="1"/>
                    <a:pt x="118" y="1"/>
                    <a:pt x="11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rot="-1303749">
            <a:off x="1720862" y="1478794"/>
            <a:ext cx="1093222" cy="1597037"/>
            <a:chOff x="231075" y="988200"/>
            <a:chExt cx="2559975" cy="3739750"/>
          </a:xfrm>
        </p:grpSpPr>
        <p:sp>
          <p:nvSpPr>
            <p:cNvPr id="20" name="Google Shape;20;p2"/>
            <p:cNvSpPr/>
            <p:nvPr/>
          </p:nvSpPr>
          <p:spPr>
            <a:xfrm>
              <a:off x="2410225" y="1232900"/>
              <a:ext cx="380825" cy="1036325"/>
            </a:xfrm>
            <a:custGeom>
              <a:avLst/>
              <a:gdLst/>
              <a:ahLst/>
              <a:cxnLst/>
              <a:rect l="l" t="t" r="r" b="b"/>
              <a:pathLst>
                <a:path w="15233" h="41453" extrusionOk="0">
                  <a:moveTo>
                    <a:pt x="722" y="1"/>
                  </a:moveTo>
                  <a:cubicBezTo>
                    <a:pt x="349" y="1"/>
                    <a:pt x="0" y="252"/>
                    <a:pt x="79" y="754"/>
                  </a:cubicBezTo>
                  <a:cubicBezTo>
                    <a:pt x="1214" y="7654"/>
                    <a:pt x="4238" y="14082"/>
                    <a:pt x="6507" y="20651"/>
                  </a:cubicBezTo>
                  <a:cubicBezTo>
                    <a:pt x="8776" y="27221"/>
                    <a:pt x="9626" y="35586"/>
                    <a:pt x="14069" y="41210"/>
                  </a:cubicBezTo>
                  <a:cubicBezTo>
                    <a:pt x="14195" y="41372"/>
                    <a:pt x="14397" y="41452"/>
                    <a:pt x="14595" y="41452"/>
                  </a:cubicBezTo>
                  <a:cubicBezTo>
                    <a:pt x="14918" y="41452"/>
                    <a:pt x="15233" y="41242"/>
                    <a:pt x="15203" y="40832"/>
                  </a:cubicBezTo>
                  <a:cubicBezTo>
                    <a:pt x="14447" y="34263"/>
                    <a:pt x="11848" y="27504"/>
                    <a:pt x="9626" y="21266"/>
                  </a:cubicBezTo>
                  <a:cubicBezTo>
                    <a:pt x="7169" y="14271"/>
                    <a:pt x="4238" y="7370"/>
                    <a:pt x="1450" y="470"/>
                  </a:cubicBezTo>
                  <a:cubicBezTo>
                    <a:pt x="1325" y="157"/>
                    <a:pt x="1016" y="1"/>
                    <a:pt x="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299950" y="988200"/>
              <a:ext cx="91000" cy="159750"/>
            </a:xfrm>
            <a:custGeom>
              <a:avLst/>
              <a:gdLst/>
              <a:ahLst/>
              <a:cxnLst/>
              <a:rect l="l" t="t" r="r" b="b"/>
              <a:pathLst>
                <a:path w="3640" h="6390" extrusionOk="0">
                  <a:moveTo>
                    <a:pt x="867" y="1"/>
                  </a:moveTo>
                  <a:cubicBezTo>
                    <a:pt x="447" y="1"/>
                    <a:pt x="0" y="331"/>
                    <a:pt x="0" y="853"/>
                  </a:cubicBezTo>
                  <a:cubicBezTo>
                    <a:pt x="0" y="2696"/>
                    <a:pt x="898" y="6146"/>
                    <a:pt x="3120" y="6382"/>
                  </a:cubicBezTo>
                  <a:cubicBezTo>
                    <a:pt x="3149" y="6387"/>
                    <a:pt x="3178" y="6390"/>
                    <a:pt x="3206" y="6390"/>
                  </a:cubicBezTo>
                  <a:cubicBezTo>
                    <a:pt x="3450" y="6390"/>
                    <a:pt x="3640" y="6211"/>
                    <a:pt x="3640" y="5957"/>
                  </a:cubicBezTo>
                  <a:cubicBezTo>
                    <a:pt x="3592" y="5059"/>
                    <a:pt x="2978" y="4303"/>
                    <a:pt x="2647" y="3452"/>
                  </a:cubicBezTo>
                  <a:cubicBezTo>
                    <a:pt x="2222" y="2507"/>
                    <a:pt x="1844" y="1562"/>
                    <a:pt x="1560" y="569"/>
                  </a:cubicBezTo>
                  <a:cubicBezTo>
                    <a:pt x="1461" y="173"/>
                    <a:pt x="1171" y="1"/>
                    <a:pt x="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744700" y="1884475"/>
              <a:ext cx="689875" cy="847050"/>
            </a:xfrm>
            <a:custGeom>
              <a:avLst/>
              <a:gdLst/>
              <a:ahLst/>
              <a:cxnLst/>
              <a:rect l="l" t="t" r="r" b="b"/>
              <a:pathLst>
                <a:path w="27595" h="33882" extrusionOk="0">
                  <a:moveTo>
                    <a:pt x="1164" y="1"/>
                  </a:moveTo>
                  <a:cubicBezTo>
                    <a:pt x="559" y="1"/>
                    <a:pt x="0" y="571"/>
                    <a:pt x="422" y="1252"/>
                  </a:cubicBezTo>
                  <a:cubicBezTo>
                    <a:pt x="3731" y="6829"/>
                    <a:pt x="7842" y="11792"/>
                    <a:pt x="12002" y="16707"/>
                  </a:cubicBezTo>
                  <a:cubicBezTo>
                    <a:pt x="16728" y="22237"/>
                    <a:pt x="21123" y="28995"/>
                    <a:pt x="26558" y="33769"/>
                  </a:cubicBezTo>
                  <a:cubicBezTo>
                    <a:pt x="26661" y="33846"/>
                    <a:pt x="26788" y="33881"/>
                    <a:pt x="26915" y="33881"/>
                  </a:cubicBezTo>
                  <a:cubicBezTo>
                    <a:pt x="27255" y="33881"/>
                    <a:pt x="27594" y="33628"/>
                    <a:pt x="27456" y="33249"/>
                  </a:cubicBezTo>
                  <a:cubicBezTo>
                    <a:pt x="25661" y="27719"/>
                    <a:pt x="20934" y="23135"/>
                    <a:pt x="17248" y="18834"/>
                  </a:cubicBezTo>
                  <a:cubicBezTo>
                    <a:pt x="12049" y="12737"/>
                    <a:pt x="6708" y="6829"/>
                    <a:pt x="1935" y="401"/>
                  </a:cubicBezTo>
                  <a:cubicBezTo>
                    <a:pt x="1727" y="120"/>
                    <a:pt x="1441" y="1"/>
                    <a:pt x="1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615825" y="1684775"/>
              <a:ext cx="86275" cy="100150"/>
            </a:xfrm>
            <a:custGeom>
              <a:avLst/>
              <a:gdLst/>
              <a:ahLst/>
              <a:cxnLst/>
              <a:rect l="l" t="t" r="r" b="b"/>
              <a:pathLst>
                <a:path w="3451" h="4006" extrusionOk="0">
                  <a:moveTo>
                    <a:pt x="898" y="0"/>
                  </a:moveTo>
                  <a:cubicBezTo>
                    <a:pt x="615" y="0"/>
                    <a:pt x="331" y="166"/>
                    <a:pt x="237" y="497"/>
                  </a:cubicBezTo>
                  <a:cubicBezTo>
                    <a:pt x="237" y="638"/>
                    <a:pt x="189" y="780"/>
                    <a:pt x="189" y="875"/>
                  </a:cubicBezTo>
                  <a:cubicBezTo>
                    <a:pt x="48" y="1111"/>
                    <a:pt x="0" y="1347"/>
                    <a:pt x="48" y="1631"/>
                  </a:cubicBezTo>
                  <a:cubicBezTo>
                    <a:pt x="331" y="2576"/>
                    <a:pt x="993" y="3427"/>
                    <a:pt x="1891" y="3899"/>
                  </a:cubicBezTo>
                  <a:cubicBezTo>
                    <a:pt x="2033" y="3970"/>
                    <a:pt x="2198" y="4006"/>
                    <a:pt x="2363" y="4006"/>
                  </a:cubicBezTo>
                  <a:cubicBezTo>
                    <a:pt x="2529" y="4006"/>
                    <a:pt x="2694" y="3970"/>
                    <a:pt x="2836" y="3900"/>
                  </a:cubicBezTo>
                  <a:lnTo>
                    <a:pt x="2836" y="3900"/>
                  </a:lnTo>
                  <a:cubicBezTo>
                    <a:pt x="2789" y="3923"/>
                    <a:pt x="2777" y="3932"/>
                    <a:pt x="2787" y="3932"/>
                  </a:cubicBezTo>
                  <a:cubicBezTo>
                    <a:pt x="2815" y="3932"/>
                    <a:pt x="3037" y="3852"/>
                    <a:pt x="3072" y="3852"/>
                  </a:cubicBezTo>
                  <a:cubicBezTo>
                    <a:pt x="3309" y="3758"/>
                    <a:pt x="3450" y="3521"/>
                    <a:pt x="3403" y="3285"/>
                  </a:cubicBezTo>
                  <a:cubicBezTo>
                    <a:pt x="3356" y="3049"/>
                    <a:pt x="3261" y="2812"/>
                    <a:pt x="3167" y="2623"/>
                  </a:cubicBezTo>
                  <a:cubicBezTo>
                    <a:pt x="3025" y="2340"/>
                    <a:pt x="2694" y="2245"/>
                    <a:pt x="2458" y="2009"/>
                  </a:cubicBezTo>
                  <a:cubicBezTo>
                    <a:pt x="2174" y="1820"/>
                    <a:pt x="1938" y="1489"/>
                    <a:pt x="1844" y="1111"/>
                  </a:cubicBezTo>
                  <a:cubicBezTo>
                    <a:pt x="1796" y="969"/>
                    <a:pt x="1749" y="827"/>
                    <a:pt x="1607" y="686"/>
                  </a:cubicBezTo>
                  <a:cubicBezTo>
                    <a:pt x="1607" y="638"/>
                    <a:pt x="1560" y="591"/>
                    <a:pt x="1560" y="497"/>
                  </a:cubicBezTo>
                  <a:cubicBezTo>
                    <a:pt x="1465" y="166"/>
                    <a:pt x="1182" y="0"/>
                    <a:pt x="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409050" y="1423400"/>
              <a:ext cx="153625" cy="192850"/>
            </a:xfrm>
            <a:custGeom>
              <a:avLst/>
              <a:gdLst/>
              <a:ahLst/>
              <a:cxnLst/>
              <a:rect l="l" t="t" r="r" b="b"/>
              <a:pathLst>
                <a:path w="6145" h="7714" extrusionOk="0">
                  <a:moveTo>
                    <a:pt x="1241" y="0"/>
                  </a:moveTo>
                  <a:cubicBezTo>
                    <a:pt x="1096" y="0"/>
                    <a:pt x="950" y="26"/>
                    <a:pt x="804" y="81"/>
                  </a:cubicBezTo>
                  <a:cubicBezTo>
                    <a:pt x="520" y="223"/>
                    <a:pt x="331" y="459"/>
                    <a:pt x="237" y="743"/>
                  </a:cubicBezTo>
                  <a:cubicBezTo>
                    <a:pt x="189" y="790"/>
                    <a:pt x="189" y="885"/>
                    <a:pt x="237" y="932"/>
                  </a:cubicBezTo>
                  <a:cubicBezTo>
                    <a:pt x="0" y="2019"/>
                    <a:pt x="1324" y="3248"/>
                    <a:pt x="1891" y="4004"/>
                  </a:cubicBezTo>
                  <a:cubicBezTo>
                    <a:pt x="2694" y="5138"/>
                    <a:pt x="3309" y="6556"/>
                    <a:pt x="4396" y="7454"/>
                  </a:cubicBezTo>
                  <a:cubicBezTo>
                    <a:pt x="4590" y="7634"/>
                    <a:pt x="4823" y="7714"/>
                    <a:pt x="5051" y="7714"/>
                  </a:cubicBezTo>
                  <a:cubicBezTo>
                    <a:pt x="5544" y="7714"/>
                    <a:pt x="6018" y="7341"/>
                    <a:pt x="6050" y="6792"/>
                  </a:cubicBezTo>
                  <a:cubicBezTo>
                    <a:pt x="6144" y="5233"/>
                    <a:pt x="5105" y="3768"/>
                    <a:pt x="4207" y="2586"/>
                  </a:cubicBezTo>
                  <a:cubicBezTo>
                    <a:pt x="3615" y="1784"/>
                    <a:pt x="2458" y="0"/>
                    <a:pt x="1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253125" y="2453500"/>
              <a:ext cx="793300" cy="599125"/>
            </a:xfrm>
            <a:custGeom>
              <a:avLst/>
              <a:gdLst/>
              <a:ahLst/>
              <a:cxnLst/>
              <a:rect l="l" t="t" r="r" b="b"/>
              <a:pathLst>
                <a:path w="31732" h="23965" extrusionOk="0">
                  <a:moveTo>
                    <a:pt x="1503" y="1"/>
                  </a:moveTo>
                  <a:cubicBezTo>
                    <a:pt x="719" y="1"/>
                    <a:pt x="0" y="851"/>
                    <a:pt x="660" y="1650"/>
                  </a:cubicBezTo>
                  <a:cubicBezTo>
                    <a:pt x="4205" y="6045"/>
                    <a:pt x="8837" y="9117"/>
                    <a:pt x="13468" y="12331"/>
                  </a:cubicBezTo>
                  <a:cubicBezTo>
                    <a:pt x="19140" y="16254"/>
                    <a:pt x="23866" y="21878"/>
                    <a:pt x="30625" y="23911"/>
                  </a:cubicBezTo>
                  <a:cubicBezTo>
                    <a:pt x="30712" y="23948"/>
                    <a:pt x="30797" y="23965"/>
                    <a:pt x="30878" y="23965"/>
                  </a:cubicBezTo>
                  <a:cubicBezTo>
                    <a:pt x="31405" y="23965"/>
                    <a:pt x="31731" y="23240"/>
                    <a:pt x="31239" y="22871"/>
                  </a:cubicBezTo>
                  <a:cubicBezTo>
                    <a:pt x="26655" y="18570"/>
                    <a:pt x="21456" y="14600"/>
                    <a:pt x="16399" y="10866"/>
                  </a:cubicBezTo>
                  <a:cubicBezTo>
                    <a:pt x="11672" y="7321"/>
                    <a:pt x="6379" y="4769"/>
                    <a:pt x="2314" y="374"/>
                  </a:cubicBezTo>
                  <a:cubicBezTo>
                    <a:pt x="2077" y="111"/>
                    <a:pt x="1786" y="1"/>
                    <a:pt x="1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069750" y="2306250"/>
              <a:ext cx="163275" cy="144200"/>
            </a:xfrm>
            <a:custGeom>
              <a:avLst/>
              <a:gdLst/>
              <a:ahLst/>
              <a:cxnLst/>
              <a:rect l="l" t="t" r="r" b="b"/>
              <a:pathLst>
                <a:path w="6531" h="5768" extrusionOk="0">
                  <a:moveTo>
                    <a:pt x="1317" y="0"/>
                  </a:moveTo>
                  <a:cubicBezTo>
                    <a:pt x="641" y="0"/>
                    <a:pt x="0" y="830"/>
                    <a:pt x="481" y="1585"/>
                  </a:cubicBezTo>
                  <a:cubicBezTo>
                    <a:pt x="1189" y="2625"/>
                    <a:pt x="1993" y="3523"/>
                    <a:pt x="2985" y="4279"/>
                  </a:cubicBezTo>
                  <a:cubicBezTo>
                    <a:pt x="3685" y="4772"/>
                    <a:pt x="4707" y="5768"/>
                    <a:pt x="5677" y="5768"/>
                  </a:cubicBezTo>
                  <a:cubicBezTo>
                    <a:pt x="5821" y="5768"/>
                    <a:pt x="5964" y="5746"/>
                    <a:pt x="6105" y="5697"/>
                  </a:cubicBezTo>
                  <a:cubicBezTo>
                    <a:pt x="6247" y="5649"/>
                    <a:pt x="6388" y="5460"/>
                    <a:pt x="6436" y="5271"/>
                  </a:cubicBezTo>
                  <a:cubicBezTo>
                    <a:pt x="6530" y="4184"/>
                    <a:pt x="5254" y="3428"/>
                    <a:pt x="4545" y="2766"/>
                  </a:cubicBezTo>
                  <a:cubicBezTo>
                    <a:pt x="3647" y="2057"/>
                    <a:pt x="2796" y="1254"/>
                    <a:pt x="2040" y="403"/>
                  </a:cubicBezTo>
                  <a:cubicBezTo>
                    <a:pt x="1833" y="118"/>
                    <a:pt x="1573" y="0"/>
                    <a:pt x="1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05800" y="3333475"/>
              <a:ext cx="1367925" cy="436350"/>
            </a:xfrm>
            <a:custGeom>
              <a:avLst/>
              <a:gdLst/>
              <a:ahLst/>
              <a:cxnLst/>
              <a:rect l="l" t="t" r="r" b="b"/>
              <a:pathLst>
                <a:path w="54717" h="17454" extrusionOk="0">
                  <a:moveTo>
                    <a:pt x="1266" y="0"/>
                  </a:moveTo>
                  <a:cubicBezTo>
                    <a:pt x="184" y="0"/>
                    <a:pt x="1" y="1950"/>
                    <a:pt x="1143" y="2087"/>
                  </a:cubicBezTo>
                  <a:cubicBezTo>
                    <a:pt x="19387" y="4592"/>
                    <a:pt x="35551" y="15793"/>
                    <a:pt x="53983" y="17447"/>
                  </a:cubicBezTo>
                  <a:cubicBezTo>
                    <a:pt x="54012" y="17452"/>
                    <a:pt x="54040" y="17454"/>
                    <a:pt x="54067" y="17454"/>
                  </a:cubicBezTo>
                  <a:cubicBezTo>
                    <a:pt x="54609" y="17454"/>
                    <a:pt x="54717" y="16583"/>
                    <a:pt x="54267" y="16313"/>
                  </a:cubicBezTo>
                  <a:cubicBezTo>
                    <a:pt x="46374" y="11965"/>
                    <a:pt x="37063" y="10500"/>
                    <a:pt x="28556" y="7664"/>
                  </a:cubicBezTo>
                  <a:cubicBezTo>
                    <a:pt x="19576" y="4639"/>
                    <a:pt x="10832" y="1047"/>
                    <a:pt x="1380" y="7"/>
                  </a:cubicBezTo>
                  <a:cubicBezTo>
                    <a:pt x="1341" y="3"/>
                    <a:pt x="1303" y="0"/>
                    <a:pt x="1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12225" y="3294600"/>
              <a:ext cx="104950" cy="63075"/>
            </a:xfrm>
            <a:custGeom>
              <a:avLst/>
              <a:gdLst/>
              <a:ahLst/>
              <a:cxnLst/>
              <a:rect l="l" t="t" r="r" b="b"/>
              <a:pathLst>
                <a:path w="4198" h="2523" extrusionOk="0">
                  <a:moveTo>
                    <a:pt x="1059" y="0"/>
                  </a:moveTo>
                  <a:cubicBezTo>
                    <a:pt x="1021" y="0"/>
                    <a:pt x="983" y="1"/>
                    <a:pt x="946" y="3"/>
                  </a:cubicBezTo>
                  <a:cubicBezTo>
                    <a:pt x="1" y="97"/>
                    <a:pt x="1" y="1468"/>
                    <a:pt x="946" y="1562"/>
                  </a:cubicBezTo>
                  <a:cubicBezTo>
                    <a:pt x="1324" y="1610"/>
                    <a:pt x="1655" y="1751"/>
                    <a:pt x="1986" y="1940"/>
                  </a:cubicBezTo>
                  <a:cubicBezTo>
                    <a:pt x="2411" y="2224"/>
                    <a:pt x="2931" y="2413"/>
                    <a:pt x="3451" y="2508"/>
                  </a:cubicBezTo>
                  <a:cubicBezTo>
                    <a:pt x="3491" y="2518"/>
                    <a:pt x="3531" y="2522"/>
                    <a:pt x="3570" y="2522"/>
                  </a:cubicBezTo>
                  <a:cubicBezTo>
                    <a:pt x="3904" y="2522"/>
                    <a:pt x="4197" y="2184"/>
                    <a:pt x="4113" y="1846"/>
                  </a:cubicBezTo>
                  <a:cubicBezTo>
                    <a:pt x="3701" y="702"/>
                    <a:pt x="2225" y="0"/>
                    <a:pt x="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31075" y="3178775"/>
              <a:ext cx="168925" cy="94625"/>
            </a:xfrm>
            <a:custGeom>
              <a:avLst/>
              <a:gdLst/>
              <a:ahLst/>
              <a:cxnLst/>
              <a:rect l="l" t="t" r="r" b="b"/>
              <a:pathLst>
                <a:path w="6757" h="3785" extrusionOk="0">
                  <a:moveTo>
                    <a:pt x="1329" y="0"/>
                  </a:moveTo>
                  <a:cubicBezTo>
                    <a:pt x="606" y="0"/>
                    <a:pt x="1" y="895"/>
                    <a:pt x="566" y="1611"/>
                  </a:cubicBezTo>
                  <a:cubicBezTo>
                    <a:pt x="1626" y="2671"/>
                    <a:pt x="3215" y="3784"/>
                    <a:pt x="4779" y="3784"/>
                  </a:cubicBezTo>
                  <a:cubicBezTo>
                    <a:pt x="5306" y="3784"/>
                    <a:pt x="5831" y="3658"/>
                    <a:pt x="6332" y="3360"/>
                  </a:cubicBezTo>
                  <a:cubicBezTo>
                    <a:pt x="6757" y="3123"/>
                    <a:pt x="6710" y="2509"/>
                    <a:pt x="6332" y="2273"/>
                  </a:cubicBezTo>
                  <a:cubicBezTo>
                    <a:pt x="5623" y="1942"/>
                    <a:pt x="4866" y="1705"/>
                    <a:pt x="4110" y="1516"/>
                  </a:cubicBezTo>
                  <a:cubicBezTo>
                    <a:pt x="3307" y="1233"/>
                    <a:pt x="2551" y="807"/>
                    <a:pt x="1889" y="193"/>
                  </a:cubicBezTo>
                  <a:cubicBezTo>
                    <a:pt x="1706" y="58"/>
                    <a:pt x="1514" y="0"/>
                    <a:pt x="1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918250" y="4317650"/>
              <a:ext cx="1075000" cy="344550"/>
            </a:xfrm>
            <a:custGeom>
              <a:avLst/>
              <a:gdLst/>
              <a:ahLst/>
              <a:cxnLst/>
              <a:rect l="l" t="t" r="r" b="b"/>
              <a:pathLst>
                <a:path w="43000" h="13782" extrusionOk="0">
                  <a:moveTo>
                    <a:pt x="42362" y="1"/>
                  </a:moveTo>
                  <a:cubicBezTo>
                    <a:pt x="42332" y="1"/>
                    <a:pt x="42302" y="4"/>
                    <a:pt x="42271" y="10"/>
                  </a:cubicBezTo>
                  <a:cubicBezTo>
                    <a:pt x="36127" y="1948"/>
                    <a:pt x="29747" y="3035"/>
                    <a:pt x="23602" y="4736"/>
                  </a:cubicBezTo>
                  <a:cubicBezTo>
                    <a:pt x="16088" y="6863"/>
                    <a:pt x="9045" y="10077"/>
                    <a:pt x="1389" y="11589"/>
                  </a:cubicBezTo>
                  <a:cubicBezTo>
                    <a:pt x="1" y="11858"/>
                    <a:pt x="522" y="13782"/>
                    <a:pt x="1787" y="13782"/>
                  </a:cubicBezTo>
                  <a:cubicBezTo>
                    <a:pt x="1857" y="13782"/>
                    <a:pt x="1929" y="13776"/>
                    <a:pt x="2003" y="13764"/>
                  </a:cubicBezTo>
                  <a:cubicBezTo>
                    <a:pt x="9707" y="12582"/>
                    <a:pt x="16891" y="9699"/>
                    <a:pt x="24311" y="7478"/>
                  </a:cubicBezTo>
                  <a:cubicBezTo>
                    <a:pt x="30597" y="5634"/>
                    <a:pt x="36978" y="4406"/>
                    <a:pt x="42602" y="861"/>
                  </a:cubicBezTo>
                  <a:cubicBezTo>
                    <a:pt x="42999" y="596"/>
                    <a:pt x="42778" y="1"/>
                    <a:pt x="42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23750" y="4650525"/>
              <a:ext cx="172525" cy="77425"/>
            </a:xfrm>
            <a:custGeom>
              <a:avLst/>
              <a:gdLst/>
              <a:ahLst/>
              <a:cxnLst/>
              <a:rect l="l" t="t" r="r" b="b"/>
              <a:pathLst>
                <a:path w="6901" h="3097" extrusionOk="0">
                  <a:moveTo>
                    <a:pt x="5623" y="1"/>
                  </a:moveTo>
                  <a:cubicBezTo>
                    <a:pt x="4155" y="1"/>
                    <a:pt x="2847" y="975"/>
                    <a:pt x="1323" y="1016"/>
                  </a:cubicBezTo>
                  <a:cubicBezTo>
                    <a:pt x="15" y="1062"/>
                    <a:pt x="0" y="3096"/>
                    <a:pt x="1279" y="3096"/>
                  </a:cubicBezTo>
                  <a:cubicBezTo>
                    <a:pt x="1294" y="3096"/>
                    <a:pt x="1308" y="3096"/>
                    <a:pt x="1323" y="3095"/>
                  </a:cubicBezTo>
                  <a:cubicBezTo>
                    <a:pt x="2221" y="3048"/>
                    <a:pt x="3072" y="2906"/>
                    <a:pt x="3875" y="2623"/>
                  </a:cubicBezTo>
                  <a:cubicBezTo>
                    <a:pt x="4915" y="2292"/>
                    <a:pt x="5861" y="2008"/>
                    <a:pt x="6569" y="1158"/>
                  </a:cubicBezTo>
                  <a:cubicBezTo>
                    <a:pt x="6900" y="827"/>
                    <a:pt x="6759" y="212"/>
                    <a:pt x="6286" y="70"/>
                  </a:cubicBezTo>
                  <a:cubicBezTo>
                    <a:pt x="6061" y="22"/>
                    <a:pt x="5840" y="1"/>
                    <a:pt x="5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p2"/>
          <p:cNvGrpSpPr/>
          <p:nvPr/>
        </p:nvGrpSpPr>
        <p:grpSpPr>
          <a:xfrm rot="1303749" flipH="1">
            <a:off x="6310971" y="1600706"/>
            <a:ext cx="1093222" cy="1597037"/>
            <a:chOff x="231075" y="988200"/>
            <a:chExt cx="2559975" cy="3739750"/>
          </a:xfrm>
        </p:grpSpPr>
        <p:sp>
          <p:nvSpPr>
            <p:cNvPr id="33" name="Google Shape;33;p2"/>
            <p:cNvSpPr/>
            <p:nvPr/>
          </p:nvSpPr>
          <p:spPr>
            <a:xfrm>
              <a:off x="2410225" y="1232900"/>
              <a:ext cx="380825" cy="1036325"/>
            </a:xfrm>
            <a:custGeom>
              <a:avLst/>
              <a:gdLst/>
              <a:ahLst/>
              <a:cxnLst/>
              <a:rect l="l" t="t" r="r" b="b"/>
              <a:pathLst>
                <a:path w="15233" h="41453" extrusionOk="0">
                  <a:moveTo>
                    <a:pt x="722" y="1"/>
                  </a:moveTo>
                  <a:cubicBezTo>
                    <a:pt x="349" y="1"/>
                    <a:pt x="0" y="252"/>
                    <a:pt x="79" y="754"/>
                  </a:cubicBezTo>
                  <a:cubicBezTo>
                    <a:pt x="1214" y="7654"/>
                    <a:pt x="4238" y="14082"/>
                    <a:pt x="6507" y="20651"/>
                  </a:cubicBezTo>
                  <a:cubicBezTo>
                    <a:pt x="8776" y="27221"/>
                    <a:pt x="9626" y="35586"/>
                    <a:pt x="14069" y="41210"/>
                  </a:cubicBezTo>
                  <a:cubicBezTo>
                    <a:pt x="14195" y="41372"/>
                    <a:pt x="14397" y="41452"/>
                    <a:pt x="14595" y="41452"/>
                  </a:cubicBezTo>
                  <a:cubicBezTo>
                    <a:pt x="14918" y="41452"/>
                    <a:pt x="15233" y="41242"/>
                    <a:pt x="15203" y="40832"/>
                  </a:cubicBezTo>
                  <a:cubicBezTo>
                    <a:pt x="14447" y="34263"/>
                    <a:pt x="11848" y="27504"/>
                    <a:pt x="9626" y="21266"/>
                  </a:cubicBezTo>
                  <a:cubicBezTo>
                    <a:pt x="7169" y="14271"/>
                    <a:pt x="4238" y="7370"/>
                    <a:pt x="1450" y="470"/>
                  </a:cubicBezTo>
                  <a:cubicBezTo>
                    <a:pt x="1325" y="157"/>
                    <a:pt x="1016" y="1"/>
                    <a:pt x="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299950" y="988200"/>
              <a:ext cx="91000" cy="159750"/>
            </a:xfrm>
            <a:custGeom>
              <a:avLst/>
              <a:gdLst/>
              <a:ahLst/>
              <a:cxnLst/>
              <a:rect l="l" t="t" r="r" b="b"/>
              <a:pathLst>
                <a:path w="3640" h="6390" extrusionOk="0">
                  <a:moveTo>
                    <a:pt x="867" y="1"/>
                  </a:moveTo>
                  <a:cubicBezTo>
                    <a:pt x="447" y="1"/>
                    <a:pt x="0" y="331"/>
                    <a:pt x="0" y="853"/>
                  </a:cubicBezTo>
                  <a:cubicBezTo>
                    <a:pt x="0" y="2696"/>
                    <a:pt x="898" y="6146"/>
                    <a:pt x="3120" y="6382"/>
                  </a:cubicBezTo>
                  <a:cubicBezTo>
                    <a:pt x="3149" y="6387"/>
                    <a:pt x="3178" y="6390"/>
                    <a:pt x="3206" y="6390"/>
                  </a:cubicBezTo>
                  <a:cubicBezTo>
                    <a:pt x="3450" y="6390"/>
                    <a:pt x="3640" y="6211"/>
                    <a:pt x="3640" y="5957"/>
                  </a:cubicBezTo>
                  <a:cubicBezTo>
                    <a:pt x="3592" y="5059"/>
                    <a:pt x="2978" y="4303"/>
                    <a:pt x="2647" y="3452"/>
                  </a:cubicBezTo>
                  <a:cubicBezTo>
                    <a:pt x="2222" y="2507"/>
                    <a:pt x="1844" y="1562"/>
                    <a:pt x="1560" y="569"/>
                  </a:cubicBezTo>
                  <a:cubicBezTo>
                    <a:pt x="1461" y="173"/>
                    <a:pt x="1171" y="1"/>
                    <a:pt x="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744700" y="1884475"/>
              <a:ext cx="689875" cy="847050"/>
            </a:xfrm>
            <a:custGeom>
              <a:avLst/>
              <a:gdLst/>
              <a:ahLst/>
              <a:cxnLst/>
              <a:rect l="l" t="t" r="r" b="b"/>
              <a:pathLst>
                <a:path w="27595" h="33882" extrusionOk="0">
                  <a:moveTo>
                    <a:pt x="1164" y="1"/>
                  </a:moveTo>
                  <a:cubicBezTo>
                    <a:pt x="559" y="1"/>
                    <a:pt x="0" y="571"/>
                    <a:pt x="422" y="1252"/>
                  </a:cubicBezTo>
                  <a:cubicBezTo>
                    <a:pt x="3731" y="6829"/>
                    <a:pt x="7842" y="11792"/>
                    <a:pt x="12002" y="16707"/>
                  </a:cubicBezTo>
                  <a:cubicBezTo>
                    <a:pt x="16728" y="22237"/>
                    <a:pt x="21123" y="28995"/>
                    <a:pt x="26558" y="33769"/>
                  </a:cubicBezTo>
                  <a:cubicBezTo>
                    <a:pt x="26661" y="33846"/>
                    <a:pt x="26788" y="33881"/>
                    <a:pt x="26915" y="33881"/>
                  </a:cubicBezTo>
                  <a:cubicBezTo>
                    <a:pt x="27255" y="33881"/>
                    <a:pt x="27594" y="33628"/>
                    <a:pt x="27456" y="33249"/>
                  </a:cubicBezTo>
                  <a:cubicBezTo>
                    <a:pt x="25661" y="27719"/>
                    <a:pt x="20934" y="23135"/>
                    <a:pt x="17248" y="18834"/>
                  </a:cubicBezTo>
                  <a:cubicBezTo>
                    <a:pt x="12049" y="12737"/>
                    <a:pt x="6708" y="6829"/>
                    <a:pt x="1935" y="401"/>
                  </a:cubicBezTo>
                  <a:cubicBezTo>
                    <a:pt x="1727" y="120"/>
                    <a:pt x="1441" y="1"/>
                    <a:pt x="1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615825" y="1684775"/>
              <a:ext cx="86275" cy="100150"/>
            </a:xfrm>
            <a:custGeom>
              <a:avLst/>
              <a:gdLst/>
              <a:ahLst/>
              <a:cxnLst/>
              <a:rect l="l" t="t" r="r" b="b"/>
              <a:pathLst>
                <a:path w="3451" h="4006" extrusionOk="0">
                  <a:moveTo>
                    <a:pt x="898" y="0"/>
                  </a:moveTo>
                  <a:cubicBezTo>
                    <a:pt x="615" y="0"/>
                    <a:pt x="331" y="166"/>
                    <a:pt x="237" y="497"/>
                  </a:cubicBezTo>
                  <a:cubicBezTo>
                    <a:pt x="237" y="638"/>
                    <a:pt x="189" y="780"/>
                    <a:pt x="189" y="875"/>
                  </a:cubicBezTo>
                  <a:cubicBezTo>
                    <a:pt x="48" y="1111"/>
                    <a:pt x="0" y="1347"/>
                    <a:pt x="48" y="1631"/>
                  </a:cubicBezTo>
                  <a:cubicBezTo>
                    <a:pt x="331" y="2576"/>
                    <a:pt x="993" y="3427"/>
                    <a:pt x="1891" y="3899"/>
                  </a:cubicBezTo>
                  <a:cubicBezTo>
                    <a:pt x="2033" y="3970"/>
                    <a:pt x="2198" y="4006"/>
                    <a:pt x="2363" y="4006"/>
                  </a:cubicBezTo>
                  <a:cubicBezTo>
                    <a:pt x="2529" y="4006"/>
                    <a:pt x="2694" y="3970"/>
                    <a:pt x="2836" y="3900"/>
                  </a:cubicBezTo>
                  <a:lnTo>
                    <a:pt x="2836" y="3900"/>
                  </a:lnTo>
                  <a:cubicBezTo>
                    <a:pt x="2789" y="3923"/>
                    <a:pt x="2777" y="3932"/>
                    <a:pt x="2787" y="3932"/>
                  </a:cubicBezTo>
                  <a:cubicBezTo>
                    <a:pt x="2815" y="3932"/>
                    <a:pt x="3037" y="3852"/>
                    <a:pt x="3072" y="3852"/>
                  </a:cubicBezTo>
                  <a:cubicBezTo>
                    <a:pt x="3309" y="3758"/>
                    <a:pt x="3450" y="3521"/>
                    <a:pt x="3403" y="3285"/>
                  </a:cubicBezTo>
                  <a:cubicBezTo>
                    <a:pt x="3356" y="3049"/>
                    <a:pt x="3261" y="2812"/>
                    <a:pt x="3167" y="2623"/>
                  </a:cubicBezTo>
                  <a:cubicBezTo>
                    <a:pt x="3025" y="2340"/>
                    <a:pt x="2694" y="2245"/>
                    <a:pt x="2458" y="2009"/>
                  </a:cubicBezTo>
                  <a:cubicBezTo>
                    <a:pt x="2174" y="1820"/>
                    <a:pt x="1938" y="1489"/>
                    <a:pt x="1844" y="1111"/>
                  </a:cubicBezTo>
                  <a:cubicBezTo>
                    <a:pt x="1796" y="969"/>
                    <a:pt x="1749" y="827"/>
                    <a:pt x="1607" y="686"/>
                  </a:cubicBezTo>
                  <a:cubicBezTo>
                    <a:pt x="1607" y="638"/>
                    <a:pt x="1560" y="591"/>
                    <a:pt x="1560" y="497"/>
                  </a:cubicBezTo>
                  <a:cubicBezTo>
                    <a:pt x="1465" y="166"/>
                    <a:pt x="1182" y="0"/>
                    <a:pt x="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409050" y="1423400"/>
              <a:ext cx="153625" cy="192850"/>
            </a:xfrm>
            <a:custGeom>
              <a:avLst/>
              <a:gdLst/>
              <a:ahLst/>
              <a:cxnLst/>
              <a:rect l="l" t="t" r="r" b="b"/>
              <a:pathLst>
                <a:path w="6145" h="7714" extrusionOk="0">
                  <a:moveTo>
                    <a:pt x="1241" y="0"/>
                  </a:moveTo>
                  <a:cubicBezTo>
                    <a:pt x="1096" y="0"/>
                    <a:pt x="950" y="26"/>
                    <a:pt x="804" y="81"/>
                  </a:cubicBezTo>
                  <a:cubicBezTo>
                    <a:pt x="520" y="223"/>
                    <a:pt x="331" y="459"/>
                    <a:pt x="237" y="743"/>
                  </a:cubicBezTo>
                  <a:cubicBezTo>
                    <a:pt x="189" y="790"/>
                    <a:pt x="189" y="885"/>
                    <a:pt x="237" y="932"/>
                  </a:cubicBezTo>
                  <a:cubicBezTo>
                    <a:pt x="0" y="2019"/>
                    <a:pt x="1324" y="3248"/>
                    <a:pt x="1891" y="4004"/>
                  </a:cubicBezTo>
                  <a:cubicBezTo>
                    <a:pt x="2694" y="5138"/>
                    <a:pt x="3309" y="6556"/>
                    <a:pt x="4396" y="7454"/>
                  </a:cubicBezTo>
                  <a:cubicBezTo>
                    <a:pt x="4590" y="7634"/>
                    <a:pt x="4823" y="7714"/>
                    <a:pt x="5051" y="7714"/>
                  </a:cubicBezTo>
                  <a:cubicBezTo>
                    <a:pt x="5544" y="7714"/>
                    <a:pt x="6018" y="7341"/>
                    <a:pt x="6050" y="6792"/>
                  </a:cubicBezTo>
                  <a:cubicBezTo>
                    <a:pt x="6144" y="5233"/>
                    <a:pt x="5105" y="3768"/>
                    <a:pt x="4207" y="2586"/>
                  </a:cubicBezTo>
                  <a:cubicBezTo>
                    <a:pt x="3615" y="1784"/>
                    <a:pt x="2458" y="0"/>
                    <a:pt x="1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253125" y="2453500"/>
              <a:ext cx="793300" cy="599125"/>
            </a:xfrm>
            <a:custGeom>
              <a:avLst/>
              <a:gdLst/>
              <a:ahLst/>
              <a:cxnLst/>
              <a:rect l="l" t="t" r="r" b="b"/>
              <a:pathLst>
                <a:path w="31732" h="23965" extrusionOk="0">
                  <a:moveTo>
                    <a:pt x="1503" y="1"/>
                  </a:moveTo>
                  <a:cubicBezTo>
                    <a:pt x="719" y="1"/>
                    <a:pt x="0" y="851"/>
                    <a:pt x="660" y="1650"/>
                  </a:cubicBezTo>
                  <a:cubicBezTo>
                    <a:pt x="4205" y="6045"/>
                    <a:pt x="8837" y="9117"/>
                    <a:pt x="13468" y="12331"/>
                  </a:cubicBezTo>
                  <a:cubicBezTo>
                    <a:pt x="19140" y="16254"/>
                    <a:pt x="23866" y="21878"/>
                    <a:pt x="30625" y="23911"/>
                  </a:cubicBezTo>
                  <a:cubicBezTo>
                    <a:pt x="30712" y="23948"/>
                    <a:pt x="30797" y="23965"/>
                    <a:pt x="30878" y="23965"/>
                  </a:cubicBezTo>
                  <a:cubicBezTo>
                    <a:pt x="31405" y="23965"/>
                    <a:pt x="31731" y="23240"/>
                    <a:pt x="31239" y="22871"/>
                  </a:cubicBezTo>
                  <a:cubicBezTo>
                    <a:pt x="26655" y="18570"/>
                    <a:pt x="21456" y="14600"/>
                    <a:pt x="16399" y="10866"/>
                  </a:cubicBezTo>
                  <a:cubicBezTo>
                    <a:pt x="11672" y="7321"/>
                    <a:pt x="6379" y="4769"/>
                    <a:pt x="2314" y="374"/>
                  </a:cubicBezTo>
                  <a:cubicBezTo>
                    <a:pt x="2077" y="111"/>
                    <a:pt x="1786" y="1"/>
                    <a:pt x="1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69750" y="2306250"/>
              <a:ext cx="163275" cy="144200"/>
            </a:xfrm>
            <a:custGeom>
              <a:avLst/>
              <a:gdLst/>
              <a:ahLst/>
              <a:cxnLst/>
              <a:rect l="l" t="t" r="r" b="b"/>
              <a:pathLst>
                <a:path w="6531" h="5768" extrusionOk="0">
                  <a:moveTo>
                    <a:pt x="1317" y="0"/>
                  </a:moveTo>
                  <a:cubicBezTo>
                    <a:pt x="641" y="0"/>
                    <a:pt x="0" y="830"/>
                    <a:pt x="481" y="1585"/>
                  </a:cubicBezTo>
                  <a:cubicBezTo>
                    <a:pt x="1189" y="2625"/>
                    <a:pt x="1993" y="3523"/>
                    <a:pt x="2985" y="4279"/>
                  </a:cubicBezTo>
                  <a:cubicBezTo>
                    <a:pt x="3685" y="4772"/>
                    <a:pt x="4707" y="5768"/>
                    <a:pt x="5677" y="5768"/>
                  </a:cubicBezTo>
                  <a:cubicBezTo>
                    <a:pt x="5821" y="5768"/>
                    <a:pt x="5964" y="5746"/>
                    <a:pt x="6105" y="5697"/>
                  </a:cubicBezTo>
                  <a:cubicBezTo>
                    <a:pt x="6247" y="5649"/>
                    <a:pt x="6388" y="5460"/>
                    <a:pt x="6436" y="5271"/>
                  </a:cubicBezTo>
                  <a:cubicBezTo>
                    <a:pt x="6530" y="4184"/>
                    <a:pt x="5254" y="3428"/>
                    <a:pt x="4545" y="2766"/>
                  </a:cubicBezTo>
                  <a:cubicBezTo>
                    <a:pt x="3647" y="2057"/>
                    <a:pt x="2796" y="1254"/>
                    <a:pt x="2040" y="403"/>
                  </a:cubicBezTo>
                  <a:cubicBezTo>
                    <a:pt x="1833" y="118"/>
                    <a:pt x="1573" y="0"/>
                    <a:pt x="1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05800" y="3333475"/>
              <a:ext cx="1367925" cy="436350"/>
            </a:xfrm>
            <a:custGeom>
              <a:avLst/>
              <a:gdLst/>
              <a:ahLst/>
              <a:cxnLst/>
              <a:rect l="l" t="t" r="r" b="b"/>
              <a:pathLst>
                <a:path w="54717" h="17454" extrusionOk="0">
                  <a:moveTo>
                    <a:pt x="1266" y="0"/>
                  </a:moveTo>
                  <a:cubicBezTo>
                    <a:pt x="184" y="0"/>
                    <a:pt x="1" y="1950"/>
                    <a:pt x="1143" y="2087"/>
                  </a:cubicBezTo>
                  <a:cubicBezTo>
                    <a:pt x="19387" y="4592"/>
                    <a:pt x="35551" y="15793"/>
                    <a:pt x="53983" y="17447"/>
                  </a:cubicBezTo>
                  <a:cubicBezTo>
                    <a:pt x="54012" y="17452"/>
                    <a:pt x="54040" y="17454"/>
                    <a:pt x="54067" y="17454"/>
                  </a:cubicBezTo>
                  <a:cubicBezTo>
                    <a:pt x="54609" y="17454"/>
                    <a:pt x="54717" y="16583"/>
                    <a:pt x="54267" y="16313"/>
                  </a:cubicBezTo>
                  <a:cubicBezTo>
                    <a:pt x="46374" y="11965"/>
                    <a:pt x="37063" y="10500"/>
                    <a:pt x="28556" y="7664"/>
                  </a:cubicBezTo>
                  <a:cubicBezTo>
                    <a:pt x="19576" y="4639"/>
                    <a:pt x="10832" y="1047"/>
                    <a:pt x="1380" y="7"/>
                  </a:cubicBezTo>
                  <a:cubicBezTo>
                    <a:pt x="1341" y="3"/>
                    <a:pt x="1303" y="0"/>
                    <a:pt x="1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12225" y="3294600"/>
              <a:ext cx="104950" cy="63075"/>
            </a:xfrm>
            <a:custGeom>
              <a:avLst/>
              <a:gdLst/>
              <a:ahLst/>
              <a:cxnLst/>
              <a:rect l="l" t="t" r="r" b="b"/>
              <a:pathLst>
                <a:path w="4198" h="2523" extrusionOk="0">
                  <a:moveTo>
                    <a:pt x="1059" y="0"/>
                  </a:moveTo>
                  <a:cubicBezTo>
                    <a:pt x="1021" y="0"/>
                    <a:pt x="983" y="1"/>
                    <a:pt x="946" y="3"/>
                  </a:cubicBezTo>
                  <a:cubicBezTo>
                    <a:pt x="1" y="97"/>
                    <a:pt x="1" y="1468"/>
                    <a:pt x="946" y="1562"/>
                  </a:cubicBezTo>
                  <a:cubicBezTo>
                    <a:pt x="1324" y="1610"/>
                    <a:pt x="1655" y="1751"/>
                    <a:pt x="1986" y="1940"/>
                  </a:cubicBezTo>
                  <a:cubicBezTo>
                    <a:pt x="2411" y="2224"/>
                    <a:pt x="2931" y="2413"/>
                    <a:pt x="3451" y="2508"/>
                  </a:cubicBezTo>
                  <a:cubicBezTo>
                    <a:pt x="3491" y="2518"/>
                    <a:pt x="3531" y="2522"/>
                    <a:pt x="3570" y="2522"/>
                  </a:cubicBezTo>
                  <a:cubicBezTo>
                    <a:pt x="3904" y="2522"/>
                    <a:pt x="4197" y="2184"/>
                    <a:pt x="4113" y="1846"/>
                  </a:cubicBezTo>
                  <a:cubicBezTo>
                    <a:pt x="3701" y="702"/>
                    <a:pt x="2225" y="0"/>
                    <a:pt x="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31075" y="3178775"/>
              <a:ext cx="168925" cy="94625"/>
            </a:xfrm>
            <a:custGeom>
              <a:avLst/>
              <a:gdLst/>
              <a:ahLst/>
              <a:cxnLst/>
              <a:rect l="l" t="t" r="r" b="b"/>
              <a:pathLst>
                <a:path w="6757" h="3785" extrusionOk="0">
                  <a:moveTo>
                    <a:pt x="1329" y="0"/>
                  </a:moveTo>
                  <a:cubicBezTo>
                    <a:pt x="606" y="0"/>
                    <a:pt x="1" y="895"/>
                    <a:pt x="566" y="1611"/>
                  </a:cubicBezTo>
                  <a:cubicBezTo>
                    <a:pt x="1626" y="2671"/>
                    <a:pt x="3215" y="3784"/>
                    <a:pt x="4779" y="3784"/>
                  </a:cubicBezTo>
                  <a:cubicBezTo>
                    <a:pt x="5306" y="3784"/>
                    <a:pt x="5831" y="3658"/>
                    <a:pt x="6332" y="3360"/>
                  </a:cubicBezTo>
                  <a:cubicBezTo>
                    <a:pt x="6757" y="3123"/>
                    <a:pt x="6710" y="2509"/>
                    <a:pt x="6332" y="2273"/>
                  </a:cubicBezTo>
                  <a:cubicBezTo>
                    <a:pt x="5623" y="1942"/>
                    <a:pt x="4866" y="1705"/>
                    <a:pt x="4110" y="1516"/>
                  </a:cubicBezTo>
                  <a:cubicBezTo>
                    <a:pt x="3307" y="1233"/>
                    <a:pt x="2551" y="807"/>
                    <a:pt x="1889" y="193"/>
                  </a:cubicBezTo>
                  <a:cubicBezTo>
                    <a:pt x="1706" y="58"/>
                    <a:pt x="1514" y="0"/>
                    <a:pt x="1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918250" y="4317650"/>
              <a:ext cx="1075000" cy="344550"/>
            </a:xfrm>
            <a:custGeom>
              <a:avLst/>
              <a:gdLst/>
              <a:ahLst/>
              <a:cxnLst/>
              <a:rect l="l" t="t" r="r" b="b"/>
              <a:pathLst>
                <a:path w="43000" h="13782" extrusionOk="0">
                  <a:moveTo>
                    <a:pt x="42362" y="1"/>
                  </a:moveTo>
                  <a:cubicBezTo>
                    <a:pt x="42332" y="1"/>
                    <a:pt x="42302" y="4"/>
                    <a:pt x="42271" y="10"/>
                  </a:cubicBezTo>
                  <a:cubicBezTo>
                    <a:pt x="36127" y="1948"/>
                    <a:pt x="29747" y="3035"/>
                    <a:pt x="23602" y="4736"/>
                  </a:cubicBezTo>
                  <a:cubicBezTo>
                    <a:pt x="16088" y="6863"/>
                    <a:pt x="9045" y="10077"/>
                    <a:pt x="1389" y="11589"/>
                  </a:cubicBezTo>
                  <a:cubicBezTo>
                    <a:pt x="1" y="11858"/>
                    <a:pt x="522" y="13782"/>
                    <a:pt x="1787" y="13782"/>
                  </a:cubicBezTo>
                  <a:cubicBezTo>
                    <a:pt x="1857" y="13782"/>
                    <a:pt x="1929" y="13776"/>
                    <a:pt x="2003" y="13764"/>
                  </a:cubicBezTo>
                  <a:cubicBezTo>
                    <a:pt x="9707" y="12582"/>
                    <a:pt x="16891" y="9699"/>
                    <a:pt x="24311" y="7478"/>
                  </a:cubicBezTo>
                  <a:cubicBezTo>
                    <a:pt x="30597" y="5634"/>
                    <a:pt x="36978" y="4406"/>
                    <a:pt x="42602" y="861"/>
                  </a:cubicBezTo>
                  <a:cubicBezTo>
                    <a:pt x="42999" y="596"/>
                    <a:pt x="42778" y="1"/>
                    <a:pt x="42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23750" y="4650525"/>
              <a:ext cx="172525" cy="77425"/>
            </a:xfrm>
            <a:custGeom>
              <a:avLst/>
              <a:gdLst/>
              <a:ahLst/>
              <a:cxnLst/>
              <a:rect l="l" t="t" r="r" b="b"/>
              <a:pathLst>
                <a:path w="6901" h="3097" extrusionOk="0">
                  <a:moveTo>
                    <a:pt x="5623" y="1"/>
                  </a:moveTo>
                  <a:cubicBezTo>
                    <a:pt x="4155" y="1"/>
                    <a:pt x="2847" y="975"/>
                    <a:pt x="1323" y="1016"/>
                  </a:cubicBezTo>
                  <a:cubicBezTo>
                    <a:pt x="15" y="1062"/>
                    <a:pt x="0" y="3096"/>
                    <a:pt x="1279" y="3096"/>
                  </a:cubicBezTo>
                  <a:cubicBezTo>
                    <a:pt x="1294" y="3096"/>
                    <a:pt x="1308" y="3096"/>
                    <a:pt x="1323" y="3095"/>
                  </a:cubicBezTo>
                  <a:cubicBezTo>
                    <a:pt x="2221" y="3048"/>
                    <a:pt x="3072" y="2906"/>
                    <a:pt x="3875" y="2623"/>
                  </a:cubicBezTo>
                  <a:cubicBezTo>
                    <a:pt x="4915" y="2292"/>
                    <a:pt x="5861" y="2008"/>
                    <a:pt x="6569" y="1158"/>
                  </a:cubicBezTo>
                  <a:cubicBezTo>
                    <a:pt x="6900" y="827"/>
                    <a:pt x="6759" y="212"/>
                    <a:pt x="6286" y="70"/>
                  </a:cubicBezTo>
                  <a:cubicBezTo>
                    <a:pt x="6061" y="22"/>
                    <a:pt x="5840" y="1"/>
                    <a:pt x="5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Reviews and two columns">
  <p:cSld name="ONE_COLUMN_TEXT_2_1_1">
    <p:spTree>
      <p:nvGrpSpPr>
        <p:cNvPr id="1" name="Shape 191"/>
        <p:cNvGrpSpPr/>
        <p:nvPr/>
      </p:nvGrpSpPr>
      <p:grpSpPr>
        <a:xfrm>
          <a:off x="0" y="0"/>
          <a:ext cx="0" cy="0"/>
          <a:chOff x="0" y="0"/>
          <a:chExt cx="0" cy="0"/>
        </a:xfrm>
      </p:grpSpPr>
      <p:sp>
        <p:nvSpPr>
          <p:cNvPr id="192" name="Google Shape;192;p19"/>
          <p:cNvSpPr txBox="1">
            <a:spLocks noGrp="1"/>
          </p:cNvSpPr>
          <p:nvPr>
            <p:ph type="title"/>
          </p:nvPr>
        </p:nvSpPr>
        <p:spPr>
          <a:xfrm>
            <a:off x="1619250" y="774550"/>
            <a:ext cx="1555800" cy="478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000000"/>
                </a:solidFill>
              </a:defRPr>
            </a:lvl1pPr>
            <a:lvl2pPr lvl="1" rtl="0">
              <a:spcBef>
                <a:spcPts val="0"/>
              </a:spcBef>
              <a:spcAft>
                <a:spcPts val="0"/>
              </a:spcAft>
              <a:buNone/>
              <a:defRPr sz="1600">
                <a:solidFill>
                  <a:srgbClr val="000000"/>
                </a:solidFill>
              </a:defRPr>
            </a:lvl2pPr>
            <a:lvl3pPr lvl="2" rtl="0">
              <a:spcBef>
                <a:spcPts val="0"/>
              </a:spcBef>
              <a:spcAft>
                <a:spcPts val="0"/>
              </a:spcAft>
              <a:buNone/>
              <a:defRPr sz="1600">
                <a:solidFill>
                  <a:srgbClr val="000000"/>
                </a:solidFill>
              </a:defRPr>
            </a:lvl3pPr>
            <a:lvl4pPr lvl="3" rtl="0">
              <a:spcBef>
                <a:spcPts val="0"/>
              </a:spcBef>
              <a:spcAft>
                <a:spcPts val="0"/>
              </a:spcAft>
              <a:buNone/>
              <a:defRPr sz="1600">
                <a:solidFill>
                  <a:srgbClr val="000000"/>
                </a:solidFill>
              </a:defRPr>
            </a:lvl4pPr>
            <a:lvl5pPr lvl="4" rtl="0">
              <a:spcBef>
                <a:spcPts val="0"/>
              </a:spcBef>
              <a:spcAft>
                <a:spcPts val="0"/>
              </a:spcAft>
              <a:buNone/>
              <a:defRPr sz="1600">
                <a:solidFill>
                  <a:srgbClr val="000000"/>
                </a:solidFill>
              </a:defRPr>
            </a:lvl5pPr>
            <a:lvl6pPr lvl="5" rtl="0">
              <a:spcBef>
                <a:spcPts val="0"/>
              </a:spcBef>
              <a:spcAft>
                <a:spcPts val="0"/>
              </a:spcAft>
              <a:buNone/>
              <a:defRPr sz="1600">
                <a:solidFill>
                  <a:srgbClr val="000000"/>
                </a:solidFill>
              </a:defRPr>
            </a:lvl6pPr>
            <a:lvl7pPr lvl="6" rtl="0">
              <a:spcBef>
                <a:spcPts val="0"/>
              </a:spcBef>
              <a:spcAft>
                <a:spcPts val="0"/>
              </a:spcAft>
              <a:buNone/>
              <a:defRPr sz="1600">
                <a:solidFill>
                  <a:srgbClr val="000000"/>
                </a:solidFill>
              </a:defRPr>
            </a:lvl7pPr>
            <a:lvl8pPr lvl="7" rtl="0">
              <a:spcBef>
                <a:spcPts val="0"/>
              </a:spcBef>
              <a:spcAft>
                <a:spcPts val="0"/>
              </a:spcAft>
              <a:buNone/>
              <a:defRPr sz="1600">
                <a:solidFill>
                  <a:srgbClr val="000000"/>
                </a:solidFill>
              </a:defRPr>
            </a:lvl8pPr>
            <a:lvl9pPr lvl="8" rtl="0">
              <a:spcBef>
                <a:spcPts val="0"/>
              </a:spcBef>
              <a:spcAft>
                <a:spcPts val="0"/>
              </a:spcAft>
              <a:buNone/>
              <a:defRPr sz="1600">
                <a:solidFill>
                  <a:srgbClr val="000000"/>
                </a:solidFill>
              </a:defRPr>
            </a:lvl9pPr>
          </a:lstStyle>
          <a:p>
            <a:endParaRPr/>
          </a:p>
        </p:txBody>
      </p:sp>
      <p:sp>
        <p:nvSpPr>
          <p:cNvPr id="193" name="Google Shape;193;p19"/>
          <p:cNvSpPr txBox="1">
            <a:spLocks noGrp="1"/>
          </p:cNvSpPr>
          <p:nvPr>
            <p:ph type="title" idx="2"/>
          </p:nvPr>
        </p:nvSpPr>
        <p:spPr>
          <a:xfrm>
            <a:off x="1619250" y="3033150"/>
            <a:ext cx="1555800" cy="478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rgbClr val="000000"/>
                </a:solidFill>
              </a:defRPr>
            </a:lvl1pPr>
            <a:lvl2pPr lvl="1" rtl="0">
              <a:spcBef>
                <a:spcPts val="0"/>
              </a:spcBef>
              <a:spcAft>
                <a:spcPts val="0"/>
              </a:spcAft>
              <a:buNone/>
              <a:defRPr sz="1600">
                <a:solidFill>
                  <a:srgbClr val="000000"/>
                </a:solidFill>
              </a:defRPr>
            </a:lvl2pPr>
            <a:lvl3pPr lvl="2" rtl="0">
              <a:spcBef>
                <a:spcPts val="0"/>
              </a:spcBef>
              <a:spcAft>
                <a:spcPts val="0"/>
              </a:spcAft>
              <a:buNone/>
              <a:defRPr sz="1600">
                <a:solidFill>
                  <a:srgbClr val="000000"/>
                </a:solidFill>
              </a:defRPr>
            </a:lvl3pPr>
            <a:lvl4pPr lvl="3" rtl="0">
              <a:spcBef>
                <a:spcPts val="0"/>
              </a:spcBef>
              <a:spcAft>
                <a:spcPts val="0"/>
              </a:spcAft>
              <a:buNone/>
              <a:defRPr sz="1600">
                <a:solidFill>
                  <a:srgbClr val="000000"/>
                </a:solidFill>
              </a:defRPr>
            </a:lvl4pPr>
            <a:lvl5pPr lvl="4" rtl="0">
              <a:spcBef>
                <a:spcPts val="0"/>
              </a:spcBef>
              <a:spcAft>
                <a:spcPts val="0"/>
              </a:spcAft>
              <a:buNone/>
              <a:defRPr sz="1600">
                <a:solidFill>
                  <a:srgbClr val="000000"/>
                </a:solidFill>
              </a:defRPr>
            </a:lvl5pPr>
            <a:lvl6pPr lvl="5" rtl="0">
              <a:spcBef>
                <a:spcPts val="0"/>
              </a:spcBef>
              <a:spcAft>
                <a:spcPts val="0"/>
              </a:spcAft>
              <a:buNone/>
              <a:defRPr sz="1600">
                <a:solidFill>
                  <a:srgbClr val="000000"/>
                </a:solidFill>
              </a:defRPr>
            </a:lvl6pPr>
            <a:lvl7pPr lvl="6" rtl="0">
              <a:spcBef>
                <a:spcPts val="0"/>
              </a:spcBef>
              <a:spcAft>
                <a:spcPts val="0"/>
              </a:spcAft>
              <a:buNone/>
              <a:defRPr sz="1600">
                <a:solidFill>
                  <a:srgbClr val="000000"/>
                </a:solidFill>
              </a:defRPr>
            </a:lvl7pPr>
            <a:lvl8pPr lvl="7" rtl="0">
              <a:spcBef>
                <a:spcPts val="0"/>
              </a:spcBef>
              <a:spcAft>
                <a:spcPts val="0"/>
              </a:spcAft>
              <a:buNone/>
              <a:defRPr sz="1600">
                <a:solidFill>
                  <a:srgbClr val="000000"/>
                </a:solidFill>
              </a:defRPr>
            </a:lvl8pPr>
            <a:lvl9pPr lvl="8" rtl="0">
              <a:spcBef>
                <a:spcPts val="0"/>
              </a:spcBef>
              <a:spcAft>
                <a:spcPts val="0"/>
              </a:spcAft>
              <a:buNone/>
              <a:defRPr sz="1600">
                <a:solidFill>
                  <a:srgbClr val="000000"/>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p:cSld name="ONE_COLUMN_TEXT_1_1_2">
    <p:spTree>
      <p:nvGrpSpPr>
        <p:cNvPr id="1" name="Shape 194"/>
        <p:cNvGrpSpPr/>
        <p:nvPr/>
      </p:nvGrpSpPr>
      <p:grpSpPr>
        <a:xfrm>
          <a:off x="0" y="0"/>
          <a:ext cx="0" cy="0"/>
          <a:chOff x="0" y="0"/>
          <a:chExt cx="0" cy="0"/>
        </a:xfrm>
      </p:grpSpPr>
      <p:sp>
        <p:nvSpPr>
          <p:cNvPr id="195" name="Google Shape;195;p20"/>
          <p:cNvSpPr txBox="1">
            <a:spLocks noGrp="1"/>
          </p:cNvSpPr>
          <p:nvPr>
            <p:ph type="title"/>
          </p:nvPr>
        </p:nvSpPr>
        <p:spPr>
          <a:xfrm>
            <a:off x="5222311" y="1560414"/>
            <a:ext cx="3212100" cy="98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6" name="Google Shape;196;p20"/>
          <p:cNvSpPr txBox="1">
            <a:spLocks noGrp="1"/>
          </p:cNvSpPr>
          <p:nvPr>
            <p:ph type="subTitle" idx="1"/>
          </p:nvPr>
        </p:nvSpPr>
        <p:spPr>
          <a:xfrm>
            <a:off x="5222311" y="2644520"/>
            <a:ext cx="3212100" cy="86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7" name="Google Shape;197;p20"/>
          <p:cNvSpPr txBox="1">
            <a:spLocks noGrp="1"/>
          </p:cNvSpPr>
          <p:nvPr>
            <p:ph type="subTitle" idx="2"/>
          </p:nvPr>
        </p:nvSpPr>
        <p:spPr>
          <a:xfrm>
            <a:off x="5519311" y="2228937"/>
            <a:ext cx="2618100" cy="52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500"/>
              <a:buNone/>
              <a:defRPr sz="1700" b="1">
                <a:solidFill>
                  <a:schemeClr val="lt1"/>
                </a:solidFill>
                <a:latin typeface="Roboto Slab"/>
                <a:ea typeface="Roboto Slab"/>
                <a:cs typeface="Roboto Slab"/>
                <a:sym typeface="Roboto Slab"/>
              </a:defRPr>
            </a:lvl1pPr>
            <a:lvl2pPr lvl="1" rtl="0">
              <a:spcBef>
                <a:spcPts val="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grpSp>
        <p:nvGrpSpPr>
          <p:cNvPr id="198" name="Google Shape;198;p20"/>
          <p:cNvGrpSpPr/>
          <p:nvPr/>
        </p:nvGrpSpPr>
        <p:grpSpPr>
          <a:xfrm>
            <a:off x="7759979" y="228595"/>
            <a:ext cx="1155432" cy="1149561"/>
            <a:chOff x="6648829" y="433220"/>
            <a:chExt cx="1155432" cy="1149561"/>
          </a:xfrm>
        </p:grpSpPr>
        <p:sp>
          <p:nvSpPr>
            <p:cNvPr id="199" name="Google Shape;199;p20"/>
            <p:cNvSpPr/>
            <p:nvPr/>
          </p:nvSpPr>
          <p:spPr>
            <a:xfrm>
              <a:off x="7523476" y="622417"/>
              <a:ext cx="280785" cy="960365"/>
            </a:xfrm>
            <a:custGeom>
              <a:avLst/>
              <a:gdLst/>
              <a:ahLst/>
              <a:cxnLst/>
              <a:rect l="l" t="t" r="r" b="b"/>
              <a:pathLst>
                <a:path w="1913" h="6543" extrusionOk="0">
                  <a:moveTo>
                    <a:pt x="1296" y="1480"/>
                  </a:moveTo>
                  <a:cubicBezTo>
                    <a:pt x="1357" y="1480"/>
                    <a:pt x="1415" y="1498"/>
                    <a:pt x="1467" y="1533"/>
                  </a:cubicBezTo>
                  <a:cubicBezTo>
                    <a:pt x="1389" y="1637"/>
                    <a:pt x="1258" y="1690"/>
                    <a:pt x="1127" y="1703"/>
                  </a:cubicBezTo>
                  <a:cubicBezTo>
                    <a:pt x="1087" y="1624"/>
                    <a:pt x="1114" y="1520"/>
                    <a:pt x="1205" y="1493"/>
                  </a:cubicBezTo>
                  <a:cubicBezTo>
                    <a:pt x="1236" y="1485"/>
                    <a:pt x="1266" y="1480"/>
                    <a:pt x="1296" y="1480"/>
                  </a:cubicBezTo>
                  <a:close/>
                  <a:moveTo>
                    <a:pt x="1607" y="3957"/>
                  </a:moveTo>
                  <a:cubicBezTo>
                    <a:pt x="1635" y="3957"/>
                    <a:pt x="1663" y="3964"/>
                    <a:pt x="1690" y="3981"/>
                  </a:cubicBezTo>
                  <a:cubicBezTo>
                    <a:pt x="1742" y="4020"/>
                    <a:pt x="1768" y="4086"/>
                    <a:pt x="1742" y="4151"/>
                  </a:cubicBezTo>
                  <a:cubicBezTo>
                    <a:pt x="1722" y="4153"/>
                    <a:pt x="1702" y="4154"/>
                    <a:pt x="1681" y="4154"/>
                  </a:cubicBezTo>
                  <a:cubicBezTo>
                    <a:pt x="1584" y="4154"/>
                    <a:pt x="1488" y="4129"/>
                    <a:pt x="1402" y="4086"/>
                  </a:cubicBezTo>
                  <a:cubicBezTo>
                    <a:pt x="1450" y="4018"/>
                    <a:pt x="1528" y="3957"/>
                    <a:pt x="1607" y="3957"/>
                  </a:cubicBezTo>
                  <a:close/>
                  <a:moveTo>
                    <a:pt x="866" y="0"/>
                  </a:moveTo>
                  <a:cubicBezTo>
                    <a:pt x="538" y="0"/>
                    <a:pt x="208" y="156"/>
                    <a:pt x="92" y="459"/>
                  </a:cubicBezTo>
                  <a:cubicBezTo>
                    <a:pt x="92" y="459"/>
                    <a:pt x="92" y="472"/>
                    <a:pt x="92" y="485"/>
                  </a:cubicBezTo>
                  <a:cubicBezTo>
                    <a:pt x="1" y="786"/>
                    <a:pt x="119" y="1153"/>
                    <a:pt x="472" y="1232"/>
                  </a:cubicBezTo>
                  <a:cubicBezTo>
                    <a:pt x="496" y="1236"/>
                    <a:pt x="520" y="1238"/>
                    <a:pt x="543" y="1238"/>
                  </a:cubicBezTo>
                  <a:cubicBezTo>
                    <a:pt x="877" y="1238"/>
                    <a:pt x="1135" y="821"/>
                    <a:pt x="878" y="564"/>
                  </a:cubicBezTo>
                  <a:cubicBezTo>
                    <a:pt x="864" y="550"/>
                    <a:pt x="848" y="545"/>
                    <a:pt x="832" y="545"/>
                  </a:cubicBezTo>
                  <a:cubicBezTo>
                    <a:pt x="787" y="545"/>
                    <a:pt x="744" y="591"/>
                    <a:pt x="773" y="629"/>
                  </a:cubicBezTo>
                  <a:cubicBezTo>
                    <a:pt x="915" y="836"/>
                    <a:pt x="757" y="1080"/>
                    <a:pt x="549" y="1080"/>
                  </a:cubicBezTo>
                  <a:cubicBezTo>
                    <a:pt x="507" y="1080"/>
                    <a:pt x="463" y="1070"/>
                    <a:pt x="420" y="1048"/>
                  </a:cubicBezTo>
                  <a:cubicBezTo>
                    <a:pt x="132" y="930"/>
                    <a:pt x="119" y="642"/>
                    <a:pt x="210" y="394"/>
                  </a:cubicBezTo>
                  <a:cubicBezTo>
                    <a:pt x="353" y="232"/>
                    <a:pt x="585" y="150"/>
                    <a:pt x="814" y="150"/>
                  </a:cubicBezTo>
                  <a:cubicBezTo>
                    <a:pt x="1047" y="150"/>
                    <a:pt x="1276" y="235"/>
                    <a:pt x="1402" y="407"/>
                  </a:cubicBezTo>
                  <a:cubicBezTo>
                    <a:pt x="1598" y="669"/>
                    <a:pt x="1690" y="1140"/>
                    <a:pt x="1546" y="1441"/>
                  </a:cubicBezTo>
                  <a:cubicBezTo>
                    <a:pt x="1474" y="1382"/>
                    <a:pt x="1387" y="1352"/>
                    <a:pt x="1300" y="1352"/>
                  </a:cubicBezTo>
                  <a:cubicBezTo>
                    <a:pt x="1196" y="1352"/>
                    <a:pt x="1093" y="1395"/>
                    <a:pt x="1022" y="1480"/>
                  </a:cubicBezTo>
                  <a:cubicBezTo>
                    <a:pt x="970" y="1572"/>
                    <a:pt x="983" y="1690"/>
                    <a:pt x="1074" y="1768"/>
                  </a:cubicBezTo>
                  <a:cubicBezTo>
                    <a:pt x="1061" y="1795"/>
                    <a:pt x="1087" y="1834"/>
                    <a:pt x="1127" y="1834"/>
                  </a:cubicBezTo>
                  <a:cubicBezTo>
                    <a:pt x="1284" y="1834"/>
                    <a:pt x="1428" y="1795"/>
                    <a:pt x="1533" y="1690"/>
                  </a:cubicBezTo>
                  <a:lnTo>
                    <a:pt x="1533" y="1690"/>
                  </a:lnTo>
                  <a:cubicBezTo>
                    <a:pt x="1663" y="2213"/>
                    <a:pt x="1506" y="2554"/>
                    <a:pt x="1271" y="3025"/>
                  </a:cubicBezTo>
                  <a:cubicBezTo>
                    <a:pt x="1140" y="3248"/>
                    <a:pt x="1074" y="3496"/>
                    <a:pt x="1087" y="3758"/>
                  </a:cubicBezTo>
                  <a:cubicBezTo>
                    <a:pt x="1100" y="3902"/>
                    <a:pt x="1166" y="4033"/>
                    <a:pt x="1258" y="4138"/>
                  </a:cubicBezTo>
                  <a:cubicBezTo>
                    <a:pt x="826" y="4845"/>
                    <a:pt x="1100" y="5761"/>
                    <a:pt x="1402" y="6481"/>
                  </a:cubicBezTo>
                  <a:cubicBezTo>
                    <a:pt x="1423" y="6523"/>
                    <a:pt x="1462" y="6542"/>
                    <a:pt x="1500" y="6542"/>
                  </a:cubicBezTo>
                  <a:cubicBezTo>
                    <a:pt x="1557" y="6542"/>
                    <a:pt x="1608" y="6500"/>
                    <a:pt x="1585" y="6429"/>
                  </a:cubicBezTo>
                  <a:cubicBezTo>
                    <a:pt x="1323" y="5683"/>
                    <a:pt x="1087" y="4976"/>
                    <a:pt x="1349" y="4217"/>
                  </a:cubicBezTo>
                  <a:lnTo>
                    <a:pt x="1349" y="4217"/>
                  </a:lnTo>
                  <a:cubicBezTo>
                    <a:pt x="1441" y="4281"/>
                    <a:pt x="1545" y="4313"/>
                    <a:pt x="1649" y="4313"/>
                  </a:cubicBezTo>
                  <a:cubicBezTo>
                    <a:pt x="1694" y="4313"/>
                    <a:pt x="1738" y="4307"/>
                    <a:pt x="1781" y="4295"/>
                  </a:cubicBezTo>
                  <a:cubicBezTo>
                    <a:pt x="1821" y="4282"/>
                    <a:pt x="1834" y="4256"/>
                    <a:pt x="1834" y="4230"/>
                  </a:cubicBezTo>
                  <a:cubicBezTo>
                    <a:pt x="1912" y="4138"/>
                    <a:pt x="1912" y="4007"/>
                    <a:pt x="1834" y="3929"/>
                  </a:cubicBezTo>
                  <a:cubicBezTo>
                    <a:pt x="1777" y="3868"/>
                    <a:pt x="1711" y="3842"/>
                    <a:pt x="1643" y="3842"/>
                  </a:cubicBezTo>
                  <a:cubicBezTo>
                    <a:pt x="1521" y="3842"/>
                    <a:pt x="1394" y="3924"/>
                    <a:pt x="1310" y="4033"/>
                  </a:cubicBezTo>
                  <a:cubicBezTo>
                    <a:pt x="1061" y="3745"/>
                    <a:pt x="1467" y="3038"/>
                    <a:pt x="1559" y="2829"/>
                  </a:cubicBezTo>
                  <a:cubicBezTo>
                    <a:pt x="1650" y="2685"/>
                    <a:pt x="1703" y="2528"/>
                    <a:pt x="1742" y="2371"/>
                  </a:cubicBezTo>
                  <a:cubicBezTo>
                    <a:pt x="1807" y="2109"/>
                    <a:pt x="1755" y="1834"/>
                    <a:pt x="1598" y="1624"/>
                  </a:cubicBezTo>
                  <a:cubicBezTo>
                    <a:pt x="1860" y="1297"/>
                    <a:pt x="1781" y="642"/>
                    <a:pt x="1546" y="315"/>
                  </a:cubicBezTo>
                  <a:cubicBezTo>
                    <a:pt x="1399" y="104"/>
                    <a:pt x="1133" y="0"/>
                    <a:pt x="866"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0"/>
            <p:cNvSpPr/>
            <p:nvPr/>
          </p:nvSpPr>
          <p:spPr>
            <a:xfrm>
              <a:off x="6648829" y="433220"/>
              <a:ext cx="988253" cy="269777"/>
            </a:xfrm>
            <a:custGeom>
              <a:avLst/>
              <a:gdLst/>
              <a:ahLst/>
              <a:cxnLst/>
              <a:rect l="l" t="t" r="r" b="b"/>
              <a:pathLst>
                <a:path w="6733" h="1838" extrusionOk="0">
                  <a:moveTo>
                    <a:pt x="2477" y="141"/>
                  </a:moveTo>
                  <a:cubicBezTo>
                    <a:pt x="2524" y="141"/>
                    <a:pt x="2566" y="165"/>
                    <a:pt x="2595" y="203"/>
                  </a:cubicBezTo>
                  <a:cubicBezTo>
                    <a:pt x="2647" y="308"/>
                    <a:pt x="2569" y="426"/>
                    <a:pt x="2490" y="504"/>
                  </a:cubicBezTo>
                  <a:lnTo>
                    <a:pt x="2477" y="504"/>
                  </a:lnTo>
                  <a:cubicBezTo>
                    <a:pt x="2425" y="387"/>
                    <a:pt x="2412" y="269"/>
                    <a:pt x="2425" y="151"/>
                  </a:cubicBezTo>
                  <a:cubicBezTo>
                    <a:pt x="2442" y="144"/>
                    <a:pt x="2460" y="141"/>
                    <a:pt x="2477" y="141"/>
                  </a:cubicBezTo>
                  <a:close/>
                  <a:moveTo>
                    <a:pt x="5030" y="439"/>
                  </a:moveTo>
                  <a:cubicBezTo>
                    <a:pt x="5083" y="517"/>
                    <a:pt x="5109" y="609"/>
                    <a:pt x="5083" y="701"/>
                  </a:cubicBezTo>
                  <a:cubicBezTo>
                    <a:pt x="5055" y="765"/>
                    <a:pt x="4995" y="797"/>
                    <a:pt x="4940" y="797"/>
                  </a:cubicBezTo>
                  <a:cubicBezTo>
                    <a:pt x="4916" y="797"/>
                    <a:pt x="4893" y="791"/>
                    <a:pt x="4873" y="779"/>
                  </a:cubicBezTo>
                  <a:cubicBezTo>
                    <a:pt x="4873" y="648"/>
                    <a:pt x="4939" y="517"/>
                    <a:pt x="5030" y="439"/>
                  </a:cubicBezTo>
                  <a:close/>
                  <a:moveTo>
                    <a:pt x="2505" y="0"/>
                  </a:moveTo>
                  <a:cubicBezTo>
                    <a:pt x="2451" y="0"/>
                    <a:pt x="2399" y="20"/>
                    <a:pt x="2359" y="59"/>
                  </a:cubicBezTo>
                  <a:cubicBezTo>
                    <a:pt x="2320" y="59"/>
                    <a:pt x="2294" y="85"/>
                    <a:pt x="2294" y="112"/>
                  </a:cubicBezTo>
                  <a:cubicBezTo>
                    <a:pt x="2255" y="256"/>
                    <a:pt x="2281" y="426"/>
                    <a:pt x="2372" y="544"/>
                  </a:cubicBezTo>
                  <a:cubicBezTo>
                    <a:pt x="2133" y="625"/>
                    <a:pt x="1901" y="658"/>
                    <a:pt x="1673" y="658"/>
                  </a:cubicBezTo>
                  <a:cubicBezTo>
                    <a:pt x="1164" y="658"/>
                    <a:pt x="671" y="493"/>
                    <a:pt x="147" y="321"/>
                  </a:cubicBezTo>
                  <a:cubicBezTo>
                    <a:pt x="135" y="317"/>
                    <a:pt x="124" y="315"/>
                    <a:pt x="113" y="315"/>
                  </a:cubicBezTo>
                  <a:cubicBezTo>
                    <a:pt x="22" y="315"/>
                    <a:pt x="0" y="456"/>
                    <a:pt x="94" y="491"/>
                  </a:cubicBezTo>
                  <a:cubicBezTo>
                    <a:pt x="555" y="680"/>
                    <a:pt x="1082" y="859"/>
                    <a:pt x="1586" y="859"/>
                  </a:cubicBezTo>
                  <a:cubicBezTo>
                    <a:pt x="1884" y="859"/>
                    <a:pt x="2175" y="796"/>
                    <a:pt x="2438" y="635"/>
                  </a:cubicBezTo>
                  <a:cubicBezTo>
                    <a:pt x="2543" y="740"/>
                    <a:pt x="2674" y="792"/>
                    <a:pt x="2818" y="819"/>
                  </a:cubicBezTo>
                  <a:cubicBezTo>
                    <a:pt x="2840" y="820"/>
                    <a:pt x="2861" y="820"/>
                    <a:pt x="2883" y="820"/>
                  </a:cubicBezTo>
                  <a:cubicBezTo>
                    <a:pt x="3121" y="820"/>
                    <a:pt x="3347" y="755"/>
                    <a:pt x="3551" y="635"/>
                  </a:cubicBezTo>
                  <a:cubicBezTo>
                    <a:pt x="3919" y="456"/>
                    <a:pt x="4204" y="315"/>
                    <a:pt x="4544" y="315"/>
                  </a:cubicBezTo>
                  <a:cubicBezTo>
                    <a:pt x="4651" y="315"/>
                    <a:pt x="4764" y="329"/>
                    <a:pt x="4886" y="360"/>
                  </a:cubicBezTo>
                  <a:cubicBezTo>
                    <a:pt x="4795" y="478"/>
                    <a:pt x="4742" y="622"/>
                    <a:pt x="4755" y="766"/>
                  </a:cubicBezTo>
                  <a:cubicBezTo>
                    <a:pt x="4755" y="805"/>
                    <a:pt x="4781" y="832"/>
                    <a:pt x="4821" y="832"/>
                  </a:cubicBezTo>
                  <a:cubicBezTo>
                    <a:pt x="4861" y="880"/>
                    <a:pt x="4920" y="908"/>
                    <a:pt x="4981" y="908"/>
                  </a:cubicBezTo>
                  <a:cubicBezTo>
                    <a:pt x="5020" y="908"/>
                    <a:pt x="5060" y="896"/>
                    <a:pt x="5096" y="871"/>
                  </a:cubicBezTo>
                  <a:cubicBezTo>
                    <a:pt x="5253" y="740"/>
                    <a:pt x="5279" y="517"/>
                    <a:pt x="5148" y="360"/>
                  </a:cubicBezTo>
                  <a:cubicBezTo>
                    <a:pt x="5245" y="307"/>
                    <a:pt x="5363" y="284"/>
                    <a:pt x="5487" y="284"/>
                  </a:cubicBezTo>
                  <a:cubicBezTo>
                    <a:pt x="5730" y="284"/>
                    <a:pt x="5996" y="374"/>
                    <a:pt x="6169" y="504"/>
                  </a:cubicBezTo>
                  <a:cubicBezTo>
                    <a:pt x="6497" y="753"/>
                    <a:pt x="6510" y="1408"/>
                    <a:pt x="6182" y="1683"/>
                  </a:cubicBezTo>
                  <a:cubicBezTo>
                    <a:pt x="6093" y="1720"/>
                    <a:pt x="5999" y="1743"/>
                    <a:pt x="5909" y="1743"/>
                  </a:cubicBezTo>
                  <a:cubicBezTo>
                    <a:pt x="5749" y="1743"/>
                    <a:pt x="5603" y="1671"/>
                    <a:pt x="5528" y="1486"/>
                  </a:cubicBezTo>
                  <a:cubicBezTo>
                    <a:pt x="5426" y="1272"/>
                    <a:pt x="5594" y="1066"/>
                    <a:pt x="5785" y="1066"/>
                  </a:cubicBezTo>
                  <a:cubicBezTo>
                    <a:pt x="5839" y="1066"/>
                    <a:pt x="5895" y="1082"/>
                    <a:pt x="5947" y="1120"/>
                  </a:cubicBezTo>
                  <a:cubicBezTo>
                    <a:pt x="5959" y="1127"/>
                    <a:pt x="5971" y="1130"/>
                    <a:pt x="5982" y="1130"/>
                  </a:cubicBezTo>
                  <a:cubicBezTo>
                    <a:pt x="6029" y="1130"/>
                    <a:pt x="6057" y="1071"/>
                    <a:pt x="6025" y="1028"/>
                  </a:cubicBezTo>
                  <a:cubicBezTo>
                    <a:pt x="5947" y="949"/>
                    <a:pt x="5855" y="916"/>
                    <a:pt x="5765" y="916"/>
                  </a:cubicBezTo>
                  <a:cubicBezTo>
                    <a:pt x="5527" y="916"/>
                    <a:pt x="5300" y="1154"/>
                    <a:pt x="5357" y="1421"/>
                  </a:cubicBezTo>
                  <a:cubicBezTo>
                    <a:pt x="5408" y="1702"/>
                    <a:pt x="5636" y="1837"/>
                    <a:pt x="5881" y="1837"/>
                  </a:cubicBezTo>
                  <a:cubicBezTo>
                    <a:pt x="5955" y="1837"/>
                    <a:pt x="6031" y="1825"/>
                    <a:pt x="6104" y="1800"/>
                  </a:cubicBezTo>
                  <a:lnTo>
                    <a:pt x="6117" y="1800"/>
                  </a:lnTo>
                  <a:cubicBezTo>
                    <a:pt x="6680" y="1591"/>
                    <a:pt x="6732" y="675"/>
                    <a:pt x="6261" y="347"/>
                  </a:cubicBezTo>
                  <a:cubicBezTo>
                    <a:pt x="6076" y="214"/>
                    <a:pt x="5787" y="131"/>
                    <a:pt x="5512" y="131"/>
                  </a:cubicBezTo>
                  <a:cubicBezTo>
                    <a:pt x="5299" y="131"/>
                    <a:pt x="5094" y="181"/>
                    <a:pt x="4952" y="295"/>
                  </a:cubicBezTo>
                  <a:cubicBezTo>
                    <a:pt x="4801" y="182"/>
                    <a:pt x="4617" y="123"/>
                    <a:pt x="4428" y="123"/>
                  </a:cubicBezTo>
                  <a:cubicBezTo>
                    <a:pt x="4354" y="123"/>
                    <a:pt x="4279" y="132"/>
                    <a:pt x="4205" y="151"/>
                  </a:cubicBezTo>
                  <a:cubicBezTo>
                    <a:pt x="4048" y="190"/>
                    <a:pt x="3891" y="256"/>
                    <a:pt x="3747" y="334"/>
                  </a:cubicBezTo>
                  <a:cubicBezTo>
                    <a:pt x="3586" y="415"/>
                    <a:pt x="3129" y="659"/>
                    <a:pt x="2802" y="659"/>
                  </a:cubicBezTo>
                  <a:cubicBezTo>
                    <a:pt x="2705" y="659"/>
                    <a:pt x="2619" y="637"/>
                    <a:pt x="2556" y="583"/>
                  </a:cubicBezTo>
                  <a:cubicBezTo>
                    <a:pt x="2713" y="465"/>
                    <a:pt x="2831" y="229"/>
                    <a:pt x="2661" y="59"/>
                  </a:cubicBezTo>
                  <a:cubicBezTo>
                    <a:pt x="2615" y="20"/>
                    <a:pt x="2559" y="0"/>
                    <a:pt x="250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pos="2883">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2">
  <p:cSld name="ONE_COLUMN_TEXT_1_1_1_1">
    <p:spTree>
      <p:nvGrpSpPr>
        <p:cNvPr id="1" name="Shape 201"/>
        <p:cNvGrpSpPr/>
        <p:nvPr/>
      </p:nvGrpSpPr>
      <p:grpSpPr>
        <a:xfrm>
          <a:off x="0" y="0"/>
          <a:ext cx="0" cy="0"/>
          <a:chOff x="0" y="0"/>
          <a:chExt cx="0" cy="0"/>
        </a:xfrm>
      </p:grpSpPr>
      <p:sp>
        <p:nvSpPr>
          <p:cNvPr id="202" name="Google Shape;202;p21"/>
          <p:cNvSpPr txBox="1">
            <a:spLocks noGrp="1"/>
          </p:cNvSpPr>
          <p:nvPr>
            <p:ph type="subTitle" idx="1"/>
          </p:nvPr>
        </p:nvSpPr>
        <p:spPr>
          <a:xfrm>
            <a:off x="658573" y="2951200"/>
            <a:ext cx="3260700" cy="86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800"/>
              <a:buFont typeface="Lato"/>
              <a:buNone/>
              <a:defRPr sz="1500">
                <a:solidFill>
                  <a:schemeClr val="lt1"/>
                </a:solidFill>
                <a:latin typeface="Lato"/>
                <a:ea typeface="Lato"/>
                <a:cs typeface="Lato"/>
                <a:sym typeface="Lato"/>
              </a:defRPr>
            </a:lvl1pPr>
            <a:lvl2pPr lvl="1" algn="ctr" rtl="0">
              <a:lnSpc>
                <a:spcPct val="100000"/>
              </a:lnSpc>
              <a:spcBef>
                <a:spcPts val="0"/>
              </a:spcBef>
              <a:spcAft>
                <a:spcPts val="0"/>
              </a:spcAft>
              <a:buClr>
                <a:schemeClr val="lt1"/>
              </a:buClr>
              <a:buSzPts val="2800"/>
              <a:buFont typeface="Lato"/>
              <a:buNone/>
              <a:defRPr sz="2800">
                <a:solidFill>
                  <a:schemeClr val="lt1"/>
                </a:solidFill>
                <a:latin typeface="Lato"/>
                <a:ea typeface="Lato"/>
                <a:cs typeface="Lato"/>
                <a:sym typeface="Lato"/>
              </a:defRPr>
            </a:lvl2pPr>
            <a:lvl3pPr lvl="2" algn="ctr" rtl="0">
              <a:lnSpc>
                <a:spcPct val="100000"/>
              </a:lnSpc>
              <a:spcBef>
                <a:spcPts val="0"/>
              </a:spcBef>
              <a:spcAft>
                <a:spcPts val="0"/>
              </a:spcAft>
              <a:buClr>
                <a:schemeClr val="lt1"/>
              </a:buClr>
              <a:buSzPts val="2800"/>
              <a:buFont typeface="Lato"/>
              <a:buNone/>
              <a:defRPr sz="2800">
                <a:solidFill>
                  <a:schemeClr val="lt1"/>
                </a:solidFill>
                <a:latin typeface="Lato"/>
                <a:ea typeface="Lato"/>
                <a:cs typeface="Lato"/>
                <a:sym typeface="Lato"/>
              </a:defRPr>
            </a:lvl3pPr>
            <a:lvl4pPr lvl="3" algn="ctr" rtl="0">
              <a:lnSpc>
                <a:spcPct val="100000"/>
              </a:lnSpc>
              <a:spcBef>
                <a:spcPts val="0"/>
              </a:spcBef>
              <a:spcAft>
                <a:spcPts val="0"/>
              </a:spcAft>
              <a:buClr>
                <a:schemeClr val="lt1"/>
              </a:buClr>
              <a:buSzPts val="2800"/>
              <a:buFont typeface="Lato"/>
              <a:buNone/>
              <a:defRPr sz="2800">
                <a:solidFill>
                  <a:schemeClr val="lt1"/>
                </a:solidFill>
                <a:latin typeface="Lato"/>
                <a:ea typeface="Lato"/>
                <a:cs typeface="Lato"/>
                <a:sym typeface="Lato"/>
              </a:defRPr>
            </a:lvl4pPr>
            <a:lvl5pPr lvl="4" algn="ctr" rtl="0">
              <a:lnSpc>
                <a:spcPct val="100000"/>
              </a:lnSpc>
              <a:spcBef>
                <a:spcPts val="0"/>
              </a:spcBef>
              <a:spcAft>
                <a:spcPts val="0"/>
              </a:spcAft>
              <a:buClr>
                <a:schemeClr val="lt1"/>
              </a:buClr>
              <a:buSzPts val="2800"/>
              <a:buFont typeface="Lato"/>
              <a:buNone/>
              <a:defRPr sz="2800">
                <a:solidFill>
                  <a:schemeClr val="lt1"/>
                </a:solidFill>
                <a:latin typeface="Lato"/>
                <a:ea typeface="Lato"/>
                <a:cs typeface="Lato"/>
                <a:sym typeface="Lato"/>
              </a:defRPr>
            </a:lvl5pPr>
            <a:lvl6pPr lvl="5" algn="ctr" rtl="0">
              <a:lnSpc>
                <a:spcPct val="100000"/>
              </a:lnSpc>
              <a:spcBef>
                <a:spcPts val="0"/>
              </a:spcBef>
              <a:spcAft>
                <a:spcPts val="0"/>
              </a:spcAft>
              <a:buClr>
                <a:schemeClr val="lt1"/>
              </a:buClr>
              <a:buSzPts val="2800"/>
              <a:buFont typeface="Lato"/>
              <a:buNone/>
              <a:defRPr sz="2800">
                <a:solidFill>
                  <a:schemeClr val="lt1"/>
                </a:solidFill>
                <a:latin typeface="Lato"/>
                <a:ea typeface="Lato"/>
                <a:cs typeface="Lato"/>
                <a:sym typeface="Lato"/>
              </a:defRPr>
            </a:lvl6pPr>
            <a:lvl7pPr lvl="6" algn="ctr" rtl="0">
              <a:lnSpc>
                <a:spcPct val="100000"/>
              </a:lnSpc>
              <a:spcBef>
                <a:spcPts val="0"/>
              </a:spcBef>
              <a:spcAft>
                <a:spcPts val="0"/>
              </a:spcAft>
              <a:buClr>
                <a:schemeClr val="lt1"/>
              </a:buClr>
              <a:buSzPts val="2800"/>
              <a:buFont typeface="Lato"/>
              <a:buNone/>
              <a:defRPr sz="2800">
                <a:solidFill>
                  <a:schemeClr val="lt1"/>
                </a:solidFill>
                <a:latin typeface="Lato"/>
                <a:ea typeface="Lato"/>
                <a:cs typeface="Lato"/>
                <a:sym typeface="Lato"/>
              </a:defRPr>
            </a:lvl7pPr>
            <a:lvl8pPr lvl="7" algn="ctr" rtl="0">
              <a:lnSpc>
                <a:spcPct val="100000"/>
              </a:lnSpc>
              <a:spcBef>
                <a:spcPts val="0"/>
              </a:spcBef>
              <a:spcAft>
                <a:spcPts val="0"/>
              </a:spcAft>
              <a:buClr>
                <a:schemeClr val="lt1"/>
              </a:buClr>
              <a:buSzPts val="2800"/>
              <a:buFont typeface="Lato"/>
              <a:buNone/>
              <a:defRPr sz="2800">
                <a:solidFill>
                  <a:schemeClr val="lt1"/>
                </a:solidFill>
                <a:latin typeface="Lato"/>
                <a:ea typeface="Lato"/>
                <a:cs typeface="Lato"/>
                <a:sym typeface="Lato"/>
              </a:defRPr>
            </a:lvl8pPr>
            <a:lvl9pPr lvl="8" algn="ctr" rtl="0">
              <a:lnSpc>
                <a:spcPct val="100000"/>
              </a:lnSpc>
              <a:spcBef>
                <a:spcPts val="0"/>
              </a:spcBef>
              <a:spcAft>
                <a:spcPts val="0"/>
              </a:spcAft>
              <a:buClr>
                <a:schemeClr val="lt1"/>
              </a:buClr>
              <a:buSzPts val="2800"/>
              <a:buFont typeface="Lato"/>
              <a:buNone/>
              <a:defRPr sz="2800">
                <a:solidFill>
                  <a:schemeClr val="lt1"/>
                </a:solidFill>
                <a:latin typeface="Lato"/>
                <a:ea typeface="Lato"/>
                <a:cs typeface="Lato"/>
                <a:sym typeface="Lato"/>
              </a:defRPr>
            </a:lvl9pPr>
          </a:lstStyle>
          <a:p>
            <a:endParaRPr/>
          </a:p>
        </p:txBody>
      </p:sp>
      <p:sp>
        <p:nvSpPr>
          <p:cNvPr id="203" name="Google Shape;203;p21"/>
          <p:cNvSpPr txBox="1">
            <a:spLocks noGrp="1"/>
          </p:cNvSpPr>
          <p:nvPr>
            <p:ph type="subTitle" idx="2"/>
          </p:nvPr>
        </p:nvSpPr>
        <p:spPr>
          <a:xfrm>
            <a:off x="550775" y="1637386"/>
            <a:ext cx="3886200" cy="896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3F0B01"/>
              </a:buClr>
              <a:buSzPts val="1500"/>
              <a:buFont typeface="Roboto Slab"/>
              <a:buNone/>
              <a:defRPr sz="3000" b="1">
                <a:solidFill>
                  <a:schemeClr val="lt1"/>
                </a:solidFill>
                <a:latin typeface="Roboto Slab"/>
                <a:ea typeface="Roboto Slab"/>
                <a:cs typeface="Roboto Slab"/>
                <a:sym typeface="Roboto Slab"/>
              </a:defRPr>
            </a:lvl1pPr>
            <a:lvl2pPr lvl="1" rtl="0">
              <a:spcBef>
                <a:spcPts val="0"/>
              </a:spcBef>
              <a:spcAft>
                <a:spcPts val="0"/>
              </a:spcAft>
              <a:buClr>
                <a:srgbClr val="3F0B01"/>
              </a:buClr>
              <a:buSzPts val="1500"/>
              <a:buNone/>
              <a:defRPr>
                <a:solidFill>
                  <a:srgbClr val="3F0B01"/>
                </a:solidFill>
              </a:defRPr>
            </a:lvl2pPr>
            <a:lvl3pPr lvl="2" rtl="0">
              <a:spcBef>
                <a:spcPts val="1600"/>
              </a:spcBef>
              <a:spcAft>
                <a:spcPts val="0"/>
              </a:spcAft>
              <a:buClr>
                <a:srgbClr val="3F0B01"/>
              </a:buClr>
              <a:buSzPts val="1500"/>
              <a:buNone/>
              <a:defRPr>
                <a:solidFill>
                  <a:srgbClr val="3F0B01"/>
                </a:solidFill>
              </a:defRPr>
            </a:lvl3pPr>
            <a:lvl4pPr lvl="3" rtl="0">
              <a:spcBef>
                <a:spcPts val="1600"/>
              </a:spcBef>
              <a:spcAft>
                <a:spcPts val="0"/>
              </a:spcAft>
              <a:buClr>
                <a:srgbClr val="3F0B01"/>
              </a:buClr>
              <a:buSzPts val="1500"/>
              <a:buNone/>
              <a:defRPr>
                <a:solidFill>
                  <a:srgbClr val="3F0B01"/>
                </a:solidFill>
              </a:defRPr>
            </a:lvl4pPr>
            <a:lvl5pPr lvl="4" rtl="0">
              <a:spcBef>
                <a:spcPts val="1600"/>
              </a:spcBef>
              <a:spcAft>
                <a:spcPts val="0"/>
              </a:spcAft>
              <a:buClr>
                <a:srgbClr val="3F0B01"/>
              </a:buClr>
              <a:buSzPts val="1500"/>
              <a:buNone/>
              <a:defRPr>
                <a:solidFill>
                  <a:srgbClr val="3F0B01"/>
                </a:solidFill>
              </a:defRPr>
            </a:lvl5pPr>
            <a:lvl6pPr lvl="5" rtl="0">
              <a:spcBef>
                <a:spcPts val="1600"/>
              </a:spcBef>
              <a:spcAft>
                <a:spcPts val="0"/>
              </a:spcAft>
              <a:buClr>
                <a:srgbClr val="3F0B01"/>
              </a:buClr>
              <a:buSzPts val="1500"/>
              <a:buNone/>
              <a:defRPr>
                <a:solidFill>
                  <a:srgbClr val="3F0B01"/>
                </a:solidFill>
              </a:defRPr>
            </a:lvl6pPr>
            <a:lvl7pPr lvl="6" rtl="0">
              <a:spcBef>
                <a:spcPts val="1600"/>
              </a:spcBef>
              <a:spcAft>
                <a:spcPts val="0"/>
              </a:spcAft>
              <a:buClr>
                <a:srgbClr val="3F0B01"/>
              </a:buClr>
              <a:buSzPts val="1500"/>
              <a:buNone/>
              <a:defRPr>
                <a:solidFill>
                  <a:srgbClr val="3F0B01"/>
                </a:solidFill>
              </a:defRPr>
            </a:lvl7pPr>
            <a:lvl8pPr lvl="7" rtl="0">
              <a:spcBef>
                <a:spcPts val="1600"/>
              </a:spcBef>
              <a:spcAft>
                <a:spcPts val="0"/>
              </a:spcAft>
              <a:buClr>
                <a:srgbClr val="3F0B01"/>
              </a:buClr>
              <a:buSzPts val="1500"/>
              <a:buNone/>
              <a:defRPr>
                <a:solidFill>
                  <a:srgbClr val="3F0B01"/>
                </a:solidFill>
              </a:defRPr>
            </a:lvl8pPr>
            <a:lvl9pPr lvl="8" rtl="0">
              <a:spcBef>
                <a:spcPts val="1600"/>
              </a:spcBef>
              <a:spcAft>
                <a:spcPts val="1600"/>
              </a:spcAft>
              <a:buClr>
                <a:srgbClr val="3F0B01"/>
              </a:buClr>
              <a:buSzPts val="1500"/>
              <a:buNone/>
              <a:defRPr>
                <a:solidFill>
                  <a:srgbClr val="3F0B01"/>
                </a:solidFill>
              </a:defRPr>
            </a:lvl9pPr>
          </a:lstStyle>
          <a:p>
            <a:endParaRPr/>
          </a:p>
        </p:txBody>
      </p:sp>
      <p:sp>
        <p:nvSpPr>
          <p:cNvPr id="204" name="Google Shape;204;p21"/>
          <p:cNvSpPr txBox="1">
            <a:spLocks noGrp="1"/>
          </p:cNvSpPr>
          <p:nvPr>
            <p:ph type="subTitle" idx="3"/>
          </p:nvPr>
        </p:nvSpPr>
        <p:spPr>
          <a:xfrm>
            <a:off x="863525" y="2644243"/>
            <a:ext cx="3260700" cy="1001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500">
                <a:solidFill>
                  <a:schemeClr val="lt1"/>
                </a:solidFill>
                <a:latin typeface="Lato"/>
                <a:ea typeface="Lato"/>
                <a:cs typeface="Lato"/>
                <a:sym typeface="Lato"/>
              </a:defRPr>
            </a:lvl1pPr>
            <a:lvl2pPr lvl="1" rtl="0">
              <a:spcBef>
                <a:spcPts val="1600"/>
              </a:spcBef>
              <a:spcAft>
                <a:spcPts val="0"/>
              </a:spcAft>
              <a:buClr>
                <a:schemeClr val="lt1"/>
              </a:buClr>
              <a:buSzPts val="1500"/>
              <a:buNone/>
              <a:defRPr>
                <a:solidFill>
                  <a:schemeClr val="lt1"/>
                </a:solidFill>
              </a:defRPr>
            </a:lvl2pPr>
            <a:lvl3pPr lvl="2" rtl="0">
              <a:spcBef>
                <a:spcPts val="1600"/>
              </a:spcBef>
              <a:spcAft>
                <a:spcPts val="0"/>
              </a:spcAft>
              <a:buClr>
                <a:schemeClr val="lt1"/>
              </a:buClr>
              <a:buSzPts val="1500"/>
              <a:buNone/>
              <a:defRPr>
                <a:solidFill>
                  <a:schemeClr val="lt1"/>
                </a:solidFill>
              </a:defRPr>
            </a:lvl3pPr>
            <a:lvl4pPr lvl="3" rtl="0">
              <a:spcBef>
                <a:spcPts val="1600"/>
              </a:spcBef>
              <a:spcAft>
                <a:spcPts val="0"/>
              </a:spcAft>
              <a:buClr>
                <a:schemeClr val="lt1"/>
              </a:buClr>
              <a:buSzPts val="1500"/>
              <a:buNone/>
              <a:defRPr>
                <a:solidFill>
                  <a:schemeClr val="lt1"/>
                </a:solidFill>
              </a:defRPr>
            </a:lvl4pPr>
            <a:lvl5pPr lvl="4" rtl="0">
              <a:spcBef>
                <a:spcPts val="1600"/>
              </a:spcBef>
              <a:spcAft>
                <a:spcPts val="0"/>
              </a:spcAft>
              <a:buClr>
                <a:schemeClr val="lt1"/>
              </a:buClr>
              <a:buSzPts val="1500"/>
              <a:buNone/>
              <a:defRPr>
                <a:solidFill>
                  <a:schemeClr val="lt1"/>
                </a:solidFill>
              </a:defRPr>
            </a:lvl5pPr>
            <a:lvl6pPr lvl="5" rtl="0">
              <a:spcBef>
                <a:spcPts val="1600"/>
              </a:spcBef>
              <a:spcAft>
                <a:spcPts val="0"/>
              </a:spcAft>
              <a:buClr>
                <a:schemeClr val="lt1"/>
              </a:buClr>
              <a:buSzPts val="1500"/>
              <a:buNone/>
              <a:defRPr>
                <a:solidFill>
                  <a:schemeClr val="lt1"/>
                </a:solidFill>
              </a:defRPr>
            </a:lvl6pPr>
            <a:lvl7pPr lvl="6" rtl="0">
              <a:spcBef>
                <a:spcPts val="1600"/>
              </a:spcBef>
              <a:spcAft>
                <a:spcPts val="0"/>
              </a:spcAft>
              <a:buClr>
                <a:schemeClr val="lt1"/>
              </a:buClr>
              <a:buSzPts val="1500"/>
              <a:buNone/>
              <a:defRPr>
                <a:solidFill>
                  <a:schemeClr val="lt1"/>
                </a:solidFill>
              </a:defRPr>
            </a:lvl7pPr>
            <a:lvl8pPr lvl="7" rtl="0">
              <a:spcBef>
                <a:spcPts val="1600"/>
              </a:spcBef>
              <a:spcAft>
                <a:spcPts val="0"/>
              </a:spcAft>
              <a:buClr>
                <a:schemeClr val="lt1"/>
              </a:buClr>
              <a:buSzPts val="1500"/>
              <a:buNone/>
              <a:defRPr>
                <a:solidFill>
                  <a:schemeClr val="lt1"/>
                </a:solidFill>
              </a:defRPr>
            </a:lvl8pPr>
            <a:lvl9pPr lvl="8" rtl="0">
              <a:spcBef>
                <a:spcPts val="1600"/>
              </a:spcBef>
              <a:spcAft>
                <a:spcPts val="1600"/>
              </a:spcAft>
              <a:buClr>
                <a:schemeClr val="lt1"/>
              </a:buClr>
              <a:buSzPts val="1500"/>
              <a:buNone/>
              <a:defRPr>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2883">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SECTION_TITLE_AND_DESCRIPTION_1">
    <p:spTree>
      <p:nvGrpSpPr>
        <p:cNvPr id="1" name="Shape 205"/>
        <p:cNvGrpSpPr/>
        <p:nvPr/>
      </p:nvGrpSpPr>
      <p:grpSpPr>
        <a:xfrm>
          <a:off x="0" y="0"/>
          <a:ext cx="0" cy="0"/>
          <a:chOff x="0" y="0"/>
          <a:chExt cx="0" cy="0"/>
        </a:xfrm>
      </p:grpSpPr>
      <p:sp>
        <p:nvSpPr>
          <p:cNvPr id="206" name="Google Shape;206;p22"/>
          <p:cNvSpPr txBox="1"/>
          <p:nvPr/>
        </p:nvSpPr>
        <p:spPr>
          <a:xfrm>
            <a:off x="2653500" y="3841325"/>
            <a:ext cx="3837000" cy="48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FFFFFF"/>
                </a:solidFill>
                <a:latin typeface="Roboto Light"/>
                <a:ea typeface="Roboto Light"/>
                <a:cs typeface="Roboto Light"/>
                <a:sym typeface="Roboto Light"/>
              </a:rPr>
              <a:t>CREDITS: This presentation template was created by Slidesgo, including icons by Flaticon, and infographics &amp; images by Freepik</a:t>
            </a:r>
            <a:endParaRPr sz="1000">
              <a:solidFill>
                <a:srgbClr val="FFFFFF"/>
              </a:solidFill>
              <a:latin typeface="Roboto Light"/>
              <a:ea typeface="Roboto Light"/>
              <a:cs typeface="Roboto Light"/>
              <a:sym typeface="Roboto Light"/>
            </a:endParaRPr>
          </a:p>
        </p:txBody>
      </p:sp>
      <p:sp>
        <p:nvSpPr>
          <p:cNvPr id="207" name="Google Shape;207;p22"/>
          <p:cNvSpPr txBox="1">
            <a:spLocks noGrp="1"/>
          </p:cNvSpPr>
          <p:nvPr>
            <p:ph type="title"/>
          </p:nvPr>
        </p:nvSpPr>
        <p:spPr>
          <a:xfrm>
            <a:off x="699450" y="543150"/>
            <a:ext cx="7745100" cy="13116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Clr>
                <a:schemeClr val="lt1"/>
              </a:buClr>
              <a:buSzPts val="4200"/>
              <a:buNone/>
              <a:defRPr sz="69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208" name="Google Shape;208;p22"/>
          <p:cNvSpPr txBox="1">
            <a:spLocks noGrp="1"/>
          </p:cNvSpPr>
          <p:nvPr>
            <p:ph type="subTitle" idx="1"/>
          </p:nvPr>
        </p:nvSpPr>
        <p:spPr>
          <a:xfrm>
            <a:off x="2115600" y="4365150"/>
            <a:ext cx="4912800" cy="311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b="0">
                <a:solidFill>
                  <a:schemeClr val="lt1"/>
                </a:solidFill>
              </a:defRPr>
            </a:lvl1pPr>
            <a:lvl2pPr lvl="1" algn="ctr" rtl="0">
              <a:spcBef>
                <a:spcPts val="1600"/>
              </a:spcBef>
              <a:spcAft>
                <a:spcPts val="0"/>
              </a:spcAft>
              <a:buNone/>
              <a:defRPr sz="1000">
                <a:solidFill>
                  <a:schemeClr val="lt1"/>
                </a:solidFill>
              </a:defRPr>
            </a:lvl2pPr>
            <a:lvl3pPr lvl="2" algn="ctr" rtl="0">
              <a:spcBef>
                <a:spcPts val="1600"/>
              </a:spcBef>
              <a:spcAft>
                <a:spcPts val="0"/>
              </a:spcAft>
              <a:buNone/>
              <a:defRPr sz="1000">
                <a:solidFill>
                  <a:schemeClr val="lt1"/>
                </a:solidFill>
              </a:defRPr>
            </a:lvl3pPr>
            <a:lvl4pPr lvl="3" algn="ctr" rtl="0">
              <a:spcBef>
                <a:spcPts val="1600"/>
              </a:spcBef>
              <a:spcAft>
                <a:spcPts val="0"/>
              </a:spcAft>
              <a:buNone/>
              <a:defRPr sz="1000">
                <a:solidFill>
                  <a:schemeClr val="lt1"/>
                </a:solidFill>
              </a:defRPr>
            </a:lvl4pPr>
            <a:lvl5pPr lvl="4" algn="ctr" rtl="0">
              <a:spcBef>
                <a:spcPts val="1600"/>
              </a:spcBef>
              <a:spcAft>
                <a:spcPts val="0"/>
              </a:spcAft>
              <a:buNone/>
              <a:defRPr sz="1000">
                <a:solidFill>
                  <a:schemeClr val="lt1"/>
                </a:solidFill>
              </a:defRPr>
            </a:lvl5pPr>
            <a:lvl6pPr lvl="5" algn="ctr" rtl="0">
              <a:spcBef>
                <a:spcPts val="1600"/>
              </a:spcBef>
              <a:spcAft>
                <a:spcPts val="0"/>
              </a:spcAft>
              <a:buNone/>
              <a:defRPr sz="1000">
                <a:solidFill>
                  <a:schemeClr val="lt1"/>
                </a:solidFill>
              </a:defRPr>
            </a:lvl6pPr>
            <a:lvl7pPr lvl="6" algn="ctr" rtl="0">
              <a:spcBef>
                <a:spcPts val="1600"/>
              </a:spcBef>
              <a:spcAft>
                <a:spcPts val="0"/>
              </a:spcAft>
              <a:buNone/>
              <a:defRPr sz="1000">
                <a:solidFill>
                  <a:schemeClr val="lt1"/>
                </a:solidFill>
              </a:defRPr>
            </a:lvl7pPr>
            <a:lvl8pPr lvl="7" algn="ctr" rtl="0">
              <a:spcBef>
                <a:spcPts val="1600"/>
              </a:spcBef>
              <a:spcAft>
                <a:spcPts val="0"/>
              </a:spcAft>
              <a:buNone/>
              <a:defRPr sz="1000">
                <a:solidFill>
                  <a:schemeClr val="lt1"/>
                </a:solidFill>
              </a:defRPr>
            </a:lvl8pPr>
            <a:lvl9pPr lvl="8" algn="ctr" rtl="0">
              <a:spcBef>
                <a:spcPts val="1600"/>
              </a:spcBef>
              <a:spcAft>
                <a:spcPts val="1600"/>
              </a:spcAft>
              <a:buNone/>
              <a:defRPr sz="1000">
                <a:solidFill>
                  <a:schemeClr val="lt1"/>
                </a:solidFill>
              </a:defRPr>
            </a:lvl9pPr>
          </a:lstStyle>
          <a:p>
            <a:endParaRPr/>
          </a:p>
        </p:txBody>
      </p:sp>
      <p:sp>
        <p:nvSpPr>
          <p:cNvPr id="209" name="Google Shape;209;p22"/>
          <p:cNvSpPr txBox="1"/>
          <p:nvPr/>
        </p:nvSpPr>
        <p:spPr>
          <a:xfrm>
            <a:off x="2648927" y="3934175"/>
            <a:ext cx="38370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sz="1000">
                <a:latin typeface="Lato"/>
                <a:ea typeface="Lato"/>
                <a:cs typeface="Lato"/>
                <a:sym typeface="Lato"/>
              </a:rPr>
              <a:t>CREDITS: This presentation template was created </a:t>
            </a:r>
            <a:r>
              <a:rPr lang="en" sz="1000" b="1">
                <a:solidFill>
                  <a:schemeClr val="hlink"/>
                </a:solidFill>
                <a:uFill>
                  <a:noFill/>
                </a:uFill>
                <a:latin typeface="Lato"/>
                <a:ea typeface="Lato"/>
                <a:cs typeface="Lato"/>
                <a:sym typeface="Lato"/>
                <a:hlinkClick r:id="rId2"/>
              </a:rPr>
              <a:t>by Slidesgo,</a:t>
            </a:r>
            <a:r>
              <a:rPr lang="en" sz="1000">
                <a:solidFill>
                  <a:schemeClr val="hlink"/>
                </a:solidFill>
                <a:uFill>
                  <a:noFill/>
                </a:uFill>
                <a:latin typeface="Lato"/>
                <a:ea typeface="Lato"/>
                <a:cs typeface="Lato"/>
                <a:sym typeface="Lato"/>
                <a:hlinkClick r:id="rId2"/>
              </a:rPr>
              <a:t> </a:t>
            </a:r>
            <a:r>
              <a:rPr lang="en" sz="1000">
                <a:latin typeface="Lato"/>
                <a:ea typeface="Lato"/>
                <a:cs typeface="Lato"/>
                <a:sym typeface="Lato"/>
              </a:rPr>
              <a:t>including icons</a:t>
            </a:r>
            <a:r>
              <a:rPr lang="en" sz="1000" b="1">
                <a:latin typeface="Lato"/>
                <a:ea typeface="Lato"/>
                <a:cs typeface="Lato"/>
                <a:sym typeface="Lato"/>
              </a:rPr>
              <a:t> </a:t>
            </a:r>
            <a:r>
              <a:rPr lang="en" sz="1000" b="1">
                <a:solidFill>
                  <a:schemeClr val="hlink"/>
                </a:solidFill>
                <a:uFill>
                  <a:noFill/>
                </a:uFill>
                <a:latin typeface="Lato"/>
                <a:ea typeface="Lato"/>
                <a:cs typeface="Lato"/>
                <a:sym typeface="Lato"/>
                <a:hlinkClick r:id="rId3"/>
              </a:rPr>
              <a:t>by Flaticon</a:t>
            </a:r>
            <a:r>
              <a:rPr lang="en" sz="1000">
                <a:latin typeface="Lato"/>
                <a:ea typeface="Lato"/>
                <a:cs typeface="Lato"/>
                <a:sym typeface="Lato"/>
              </a:rPr>
              <a:t>, and infographics &amp; images </a:t>
            </a:r>
            <a:r>
              <a:rPr lang="en" sz="1000" b="1">
                <a:solidFill>
                  <a:schemeClr val="hlink"/>
                </a:solidFill>
                <a:uFill>
                  <a:noFill/>
                </a:uFill>
                <a:latin typeface="Lato"/>
                <a:ea typeface="Lato"/>
                <a:cs typeface="Lato"/>
                <a:sym typeface="Lato"/>
                <a:hlinkClick r:id="rId4"/>
              </a:rPr>
              <a:t>by Freepik</a:t>
            </a:r>
            <a:endParaRPr sz="1000" b="1">
              <a:latin typeface="Lato"/>
              <a:ea typeface="Lato"/>
              <a:cs typeface="Lato"/>
              <a:sym typeface="Lato"/>
            </a:endParaRPr>
          </a:p>
          <a:p>
            <a:pPr marL="0" lvl="0" indent="0" algn="ctr" rtl="0">
              <a:spcBef>
                <a:spcPts val="0"/>
              </a:spcBef>
              <a:spcAft>
                <a:spcPts val="0"/>
              </a:spcAft>
              <a:buNone/>
            </a:pPr>
            <a:endParaRPr sz="1000">
              <a:latin typeface="Lato"/>
              <a:ea typeface="Lato"/>
              <a:cs typeface="Lato"/>
              <a:sym typeface="Lato"/>
            </a:endParaRPr>
          </a:p>
        </p:txBody>
      </p:sp>
      <p:grpSp>
        <p:nvGrpSpPr>
          <p:cNvPr id="210" name="Google Shape;210;p22"/>
          <p:cNvGrpSpPr/>
          <p:nvPr/>
        </p:nvGrpSpPr>
        <p:grpSpPr>
          <a:xfrm>
            <a:off x="228590" y="228595"/>
            <a:ext cx="8686821" cy="4687988"/>
            <a:chOff x="228590" y="228595"/>
            <a:chExt cx="8686821" cy="4687988"/>
          </a:xfrm>
        </p:grpSpPr>
        <p:grpSp>
          <p:nvGrpSpPr>
            <p:cNvPr id="211" name="Google Shape;211;p22"/>
            <p:cNvGrpSpPr/>
            <p:nvPr/>
          </p:nvGrpSpPr>
          <p:grpSpPr>
            <a:xfrm>
              <a:off x="228590" y="229545"/>
              <a:ext cx="1159249" cy="1147653"/>
              <a:chOff x="1339740" y="433220"/>
              <a:chExt cx="1159249" cy="1147653"/>
            </a:xfrm>
          </p:grpSpPr>
          <p:sp>
            <p:nvSpPr>
              <p:cNvPr id="212" name="Google Shape;212;p22"/>
              <p:cNvSpPr/>
              <p:nvPr/>
            </p:nvSpPr>
            <p:spPr>
              <a:xfrm>
                <a:off x="1339740" y="621242"/>
                <a:ext cx="282547" cy="959631"/>
              </a:xfrm>
              <a:custGeom>
                <a:avLst/>
                <a:gdLst/>
                <a:ahLst/>
                <a:cxnLst/>
                <a:rect l="l" t="t" r="r" b="b"/>
                <a:pathLst>
                  <a:path w="1925" h="6538" extrusionOk="0">
                    <a:moveTo>
                      <a:pt x="733" y="1488"/>
                    </a:moveTo>
                    <a:cubicBezTo>
                      <a:pt x="812" y="1528"/>
                      <a:pt x="851" y="1632"/>
                      <a:pt x="799" y="1711"/>
                    </a:cubicBezTo>
                    <a:cubicBezTo>
                      <a:pt x="668" y="1698"/>
                      <a:pt x="550" y="1632"/>
                      <a:pt x="458" y="1541"/>
                    </a:cubicBezTo>
                    <a:cubicBezTo>
                      <a:pt x="511" y="1506"/>
                      <a:pt x="575" y="1488"/>
                      <a:pt x="639" y="1488"/>
                    </a:cubicBezTo>
                    <a:cubicBezTo>
                      <a:pt x="671" y="1488"/>
                      <a:pt x="703" y="1493"/>
                      <a:pt x="733" y="1501"/>
                    </a:cubicBezTo>
                    <a:lnTo>
                      <a:pt x="733" y="1488"/>
                    </a:lnTo>
                    <a:close/>
                    <a:moveTo>
                      <a:pt x="319" y="3965"/>
                    </a:moveTo>
                    <a:cubicBezTo>
                      <a:pt x="399" y="3965"/>
                      <a:pt x="475" y="4023"/>
                      <a:pt x="524" y="4081"/>
                    </a:cubicBezTo>
                    <a:lnTo>
                      <a:pt x="524" y="4094"/>
                    </a:lnTo>
                    <a:cubicBezTo>
                      <a:pt x="444" y="4134"/>
                      <a:pt x="356" y="4151"/>
                      <a:pt x="267" y="4151"/>
                    </a:cubicBezTo>
                    <a:cubicBezTo>
                      <a:pt x="239" y="4151"/>
                      <a:pt x="211" y="4149"/>
                      <a:pt x="183" y="4146"/>
                    </a:cubicBezTo>
                    <a:cubicBezTo>
                      <a:pt x="157" y="4081"/>
                      <a:pt x="183" y="4015"/>
                      <a:pt x="236" y="3989"/>
                    </a:cubicBezTo>
                    <a:cubicBezTo>
                      <a:pt x="263" y="3972"/>
                      <a:pt x="291" y="3965"/>
                      <a:pt x="319" y="3965"/>
                    </a:cubicBezTo>
                    <a:close/>
                    <a:moveTo>
                      <a:pt x="1051" y="0"/>
                    </a:moveTo>
                    <a:cubicBezTo>
                      <a:pt x="782" y="0"/>
                      <a:pt x="514" y="103"/>
                      <a:pt x="367" y="310"/>
                    </a:cubicBezTo>
                    <a:cubicBezTo>
                      <a:pt x="131" y="637"/>
                      <a:pt x="52" y="1292"/>
                      <a:pt x="314" y="1619"/>
                    </a:cubicBezTo>
                    <a:cubicBezTo>
                      <a:pt x="157" y="1842"/>
                      <a:pt x="105" y="2104"/>
                      <a:pt x="170" y="2365"/>
                    </a:cubicBezTo>
                    <a:cubicBezTo>
                      <a:pt x="210" y="2536"/>
                      <a:pt x="275" y="2680"/>
                      <a:pt x="354" y="2837"/>
                    </a:cubicBezTo>
                    <a:cubicBezTo>
                      <a:pt x="458" y="3033"/>
                      <a:pt x="838" y="3740"/>
                      <a:pt x="602" y="4028"/>
                    </a:cubicBezTo>
                    <a:cubicBezTo>
                      <a:pt x="525" y="3926"/>
                      <a:pt x="398" y="3840"/>
                      <a:pt x="272" y="3840"/>
                    </a:cubicBezTo>
                    <a:cubicBezTo>
                      <a:pt x="205" y="3840"/>
                      <a:pt x="138" y="3864"/>
                      <a:pt x="79" y="3923"/>
                    </a:cubicBezTo>
                    <a:cubicBezTo>
                      <a:pt x="0" y="4002"/>
                      <a:pt x="0" y="4133"/>
                      <a:pt x="79" y="4225"/>
                    </a:cubicBezTo>
                    <a:cubicBezTo>
                      <a:pt x="79" y="4251"/>
                      <a:pt x="105" y="4277"/>
                      <a:pt x="131" y="4290"/>
                    </a:cubicBezTo>
                    <a:cubicBezTo>
                      <a:pt x="174" y="4302"/>
                      <a:pt x="220" y="4308"/>
                      <a:pt x="266" y="4308"/>
                    </a:cubicBezTo>
                    <a:cubicBezTo>
                      <a:pt x="374" y="4308"/>
                      <a:pt x="484" y="4276"/>
                      <a:pt x="576" y="4211"/>
                    </a:cubicBezTo>
                    <a:lnTo>
                      <a:pt x="576" y="4211"/>
                    </a:lnTo>
                    <a:cubicBezTo>
                      <a:pt x="838" y="4971"/>
                      <a:pt x="589" y="5678"/>
                      <a:pt x="340" y="6437"/>
                    </a:cubicBezTo>
                    <a:cubicBezTo>
                      <a:pt x="317" y="6499"/>
                      <a:pt x="367" y="6538"/>
                      <a:pt x="420" y="6538"/>
                    </a:cubicBezTo>
                    <a:cubicBezTo>
                      <a:pt x="457" y="6538"/>
                      <a:pt x="495" y="6519"/>
                      <a:pt x="511" y="6476"/>
                    </a:cubicBezTo>
                    <a:cubicBezTo>
                      <a:pt x="812" y="5756"/>
                      <a:pt x="1087" y="4840"/>
                      <a:pt x="655" y="4133"/>
                    </a:cubicBezTo>
                    <a:cubicBezTo>
                      <a:pt x="759" y="4028"/>
                      <a:pt x="825" y="3897"/>
                      <a:pt x="838" y="3753"/>
                    </a:cubicBezTo>
                    <a:cubicBezTo>
                      <a:pt x="851" y="3504"/>
                      <a:pt x="786" y="3243"/>
                      <a:pt x="655" y="3033"/>
                    </a:cubicBezTo>
                    <a:cubicBezTo>
                      <a:pt x="419" y="2549"/>
                      <a:pt x="249" y="2208"/>
                      <a:pt x="380" y="1698"/>
                    </a:cubicBezTo>
                    <a:lnTo>
                      <a:pt x="380" y="1698"/>
                    </a:lnTo>
                    <a:cubicBezTo>
                      <a:pt x="486" y="1780"/>
                      <a:pt x="612" y="1831"/>
                      <a:pt x="742" y="1831"/>
                    </a:cubicBezTo>
                    <a:cubicBezTo>
                      <a:pt x="756" y="1831"/>
                      <a:pt x="771" y="1830"/>
                      <a:pt x="786" y="1829"/>
                    </a:cubicBezTo>
                    <a:cubicBezTo>
                      <a:pt x="825" y="1829"/>
                      <a:pt x="851" y="1803"/>
                      <a:pt x="851" y="1763"/>
                    </a:cubicBezTo>
                    <a:cubicBezTo>
                      <a:pt x="930" y="1698"/>
                      <a:pt x="956" y="1567"/>
                      <a:pt x="890" y="1475"/>
                    </a:cubicBezTo>
                    <a:cubicBezTo>
                      <a:pt x="819" y="1390"/>
                      <a:pt x="720" y="1347"/>
                      <a:pt x="620" y="1347"/>
                    </a:cubicBezTo>
                    <a:cubicBezTo>
                      <a:pt x="536" y="1347"/>
                      <a:pt x="451" y="1376"/>
                      <a:pt x="380" y="1436"/>
                    </a:cubicBezTo>
                    <a:cubicBezTo>
                      <a:pt x="236" y="1135"/>
                      <a:pt x="327" y="664"/>
                      <a:pt x="524" y="415"/>
                    </a:cubicBezTo>
                    <a:cubicBezTo>
                      <a:pt x="651" y="241"/>
                      <a:pt x="883" y="153"/>
                      <a:pt x="1116" y="153"/>
                    </a:cubicBezTo>
                    <a:cubicBezTo>
                      <a:pt x="1341" y="153"/>
                      <a:pt x="1567" y="235"/>
                      <a:pt x="1702" y="402"/>
                    </a:cubicBezTo>
                    <a:cubicBezTo>
                      <a:pt x="1807" y="650"/>
                      <a:pt x="1794" y="938"/>
                      <a:pt x="1506" y="1056"/>
                    </a:cubicBezTo>
                    <a:cubicBezTo>
                      <a:pt x="1461" y="1077"/>
                      <a:pt x="1417" y="1087"/>
                      <a:pt x="1375" y="1087"/>
                    </a:cubicBezTo>
                    <a:cubicBezTo>
                      <a:pt x="1157" y="1087"/>
                      <a:pt x="997" y="833"/>
                      <a:pt x="1139" y="624"/>
                    </a:cubicBezTo>
                    <a:cubicBezTo>
                      <a:pt x="1168" y="585"/>
                      <a:pt x="1133" y="540"/>
                      <a:pt x="1091" y="540"/>
                    </a:cubicBezTo>
                    <a:cubicBezTo>
                      <a:pt x="1076" y="540"/>
                      <a:pt x="1061" y="545"/>
                      <a:pt x="1047" y="559"/>
                    </a:cubicBezTo>
                    <a:cubicBezTo>
                      <a:pt x="778" y="816"/>
                      <a:pt x="1035" y="1233"/>
                      <a:pt x="1369" y="1233"/>
                    </a:cubicBezTo>
                    <a:cubicBezTo>
                      <a:pt x="1393" y="1233"/>
                      <a:pt x="1416" y="1231"/>
                      <a:pt x="1440" y="1226"/>
                    </a:cubicBezTo>
                    <a:cubicBezTo>
                      <a:pt x="1807" y="1161"/>
                      <a:pt x="1925" y="794"/>
                      <a:pt x="1820" y="480"/>
                    </a:cubicBezTo>
                    <a:cubicBezTo>
                      <a:pt x="1820" y="467"/>
                      <a:pt x="1820" y="467"/>
                      <a:pt x="1820" y="454"/>
                    </a:cubicBezTo>
                    <a:cubicBezTo>
                      <a:pt x="1705" y="152"/>
                      <a:pt x="1377" y="0"/>
                      <a:pt x="105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1508828" y="433220"/>
                <a:ext cx="990161" cy="269777"/>
              </a:xfrm>
              <a:custGeom>
                <a:avLst/>
                <a:gdLst/>
                <a:ahLst/>
                <a:cxnLst/>
                <a:rect l="l" t="t" r="r" b="b"/>
                <a:pathLst>
                  <a:path w="6746" h="1838" extrusionOk="0">
                    <a:moveTo>
                      <a:pt x="4243" y="151"/>
                    </a:moveTo>
                    <a:cubicBezTo>
                      <a:pt x="4264" y="151"/>
                      <a:pt x="4286" y="155"/>
                      <a:pt x="4308" y="164"/>
                    </a:cubicBezTo>
                    <a:cubicBezTo>
                      <a:pt x="4321" y="282"/>
                      <a:pt x="4308" y="400"/>
                      <a:pt x="4255" y="504"/>
                    </a:cubicBezTo>
                    <a:lnTo>
                      <a:pt x="4242" y="504"/>
                    </a:lnTo>
                    <a:cubicBezTo>
                      <a:pt x="4164" y="439"/>
                      <a:pt x="4072" y="321"/>
                      <a:pt x="4137" y="203"/>
                    </a:cubicBezTo>
                    <a:cubicBezTo>
                      <a:pt x="4164" y="168"/>
                      <a:pt x="4201" y="151"/>
                      <a:pt x="4243" y="151"/>
                    </a:cubicBezTo>
                    <a:close/>
                    <a:moveTo>
                      <a:pt x="1702" y="426"/>
                    </a:moveTo>
                    <a:cubicBezTo>
                      <a:pt x="1794" y="517"/>
                      <a:pt x="1859" y="635"/>
                      <a:pt x="1859" y="766"/>
                    </a:cubicBezTo>
                    <a:cubicBezTo>
                      <a:pt x="1835" y="783"/>
                      <a:pt x="1809" y="790"/>
                      <a:pt x="1783" y="790"/>
                    </a:cubicBezTo>
                    <a:cubicBezTo>
                      <a:pt x="1728" y="790"/>
                      <a:pt x="1677" y="755"/>
                      <a:pt x="1650" y="701"/>
                    </a:cubicBezTo>
                    <a:cubicBezTo>
                      <a:pt x="1624" y="609"/>
                      <a:pt x="1650" y="504"/>
                      <a:pt x="1702" y="426"/>
                    </a:cubicBezTo>
                    <a:close/>
                    <a:moveTo>
                      <a:pt x="4240" y="0"/>
                    </a:moveTo>
                    <a:cubicBezTo>
                      <a:pt x="4186" y="0"/>
                      <a:pt x="4131" y="20"/>
                      <a:pt x="4085" y="59"/>
                    </a:cubicBezTo>
                    <a:cubicBezTo>
                      <a:pt x="3928" y="229"/>
                      <a:pt x="4033" y="465"/>
                      <a:pt x="4190" y="583"/>
                    </a:cubicBezTo>
                    <a:cubicBezTo>
                      <a:pt x="4126" y="641"/>
                      <a:pt x="4037" y="664"/>
                      <a:pt x="3937" y="664"/>
                    </a:cubicBezTo>
                    <a:cubicBezTo>
                      <a:pt x="3607" y="664"/>
                      <a:pt x="3149" y="414"/>
                      <a:pt x="2998" y="334"/>
                    </a:cubicBezTo>
                    <a:cubicBezTo>
                      <a:pt x="2854" y="256"/>
                      <a:pt x="2697" y="190"/>
                      <a:pt x="2527" y="151"/>
                    </a:cubicBezTo>
                    <a:cubicBezTo>
                      <a:pt x="2457" y="132"/>
                      <a:pt x="2385" y="123"/>
                      <a:pt x="2312" y="123"/>
                    </a:cubicBezTo>
                    <a:cubicBezTo>
                      <a:pt x="2127" y="123"/>
                      <a:pt x="1940" y="182"/>
                      <a:pt x="1781" y="295"/>
                    </a:cubicBezTo>
                    <a:cubicBezTo>
                      <a:pt x="1638" y="181"/>
                      <a:pt x="1433" y="131"/>
                      <a:pt x="1221" y="131"/>
                    </a:cubicBezTo>
                    <a:cubicBezTo>
                      <a:pt x="945" y="131"/>
                      <a:pt x="656" y="214"/>
                      <a:pt x="472" y="347"/>
                    </a:cubicBezTo>
                    <a:cubicBezTo>
                      <a:pt x="0" y="675"/>
                      <a:pt x="53" y="1591"/>
                      <a:pt x="616" y="1800"/>
                    </a:cubicBezTo>
                    <a:lnTo>
                      <a:pt x="642" y="1800"/>
                    </a:lnTo>
                    <a:cubicBezTo>
                      <a:pt x="712" y="1825"/>
                      <a:pt x="786" y="1837"/>
                      <a:pt x="859" y="1837"/>
                    </a:cubicBezTo>
                    <a:cubicBezTo>
                      <a:pt x="1102" y="1837"/>
                      <a:pt x="1338" y="1702"/>
                      <a:pt x="1388" y="1421"/>
                    </a:cubicBezTo>
                    <a:cubicBezTo>
                      <a:pt x="1436" y="1154"/>
                      <a:pt x="1213" y="916"/>
                      <a:pt x="978" y="916"/>
                    </a:cubicBezTo>
                    <a:cubicBezTo>
                      <a:pt x="889" y="916"/>
                      <a:pt x="799" y="949"/>
                      <a:pt x="720" y="1028"/>
                    </a:cubicBezTo>
                    <a:cubicBezTo>
                      <a:pt x="678" y="1071"/>
                      <a:pt x="713" y="1130"/>
                      <a:pt x="763" y="1130"/>
                    </a:cubicBezTo>
                    <a:cubicBezTo>
                      <a:pt x="774" y="1130"/>
                      <a:pt x="786" y="1127"/>
                      <a:pt x="799" y="1120"/>
                    </a:cubicBezTo>
                    <a:cubicBezTo>
                      <a:pt x="851" y="1082"/>
                      <a:pt x="907" y="1066"/>
                      <a:pt x="961" y="1066"/>
                    </a:cubicBezTo>
                    <a:cubicBezTo>
                      <a:pt x="1151" y="1066"/>
                      <a:pt x="1320" y="1272"/>
                      <a:pt x="1218" y="1486"/>
                    </a:cubicBezTo>
                    <a:cubicBezTo>
                      <a:pt x="1142" y="1671"/>
                      <a:pt x="997" y="1743"/>
                      <a:pt x="836" y="1743"/>
                    </a:cubicBezTo>
                    <a:cubicBezTo>
                      <a:pt x="747" y="1743"/>
                      <a:pt x="652" y="1720"/>
                      <a:pt x="563" y="1683"/>
                    </a:cubicBezTo>
                    <a:cubicBezTo>
                      <a:pt x="236" y="1408"/>
                      <a:pt x="236" y="753"/>
                      <a:pt x="576" y="504"/>
                    </a:cubicBezTo>
                    <a:cubicBezTo>
                      <a:pt x="750" y="374"/>
                      <a:pt x="1010" y="284"/>
                      <a:pt x="1253" y="284"/>
                    </a:cubicBezTo>
                    <a:cubicBezTo>
                      <a:pt x="1377" y="284"/>
                      <a:pt x="1496" y="307"/>
                      <a:pt x="1597" y="360"/>
                    </a:cubicBezTo>
                    <a:cubicBezTo>
                      <a:pt x="1467" y="517"/>
                      <a:pt x="1493" y="740"/>
                      <a:pt x="1637" y="871"/>
                    </a:cubicBezTo>
                    <a:cubicBezTo>
                      <a:pt x="1672" y="896"/>
                      <a:pt x="1714" y="908"/>
                      <a:pt x="1756" y="908"/>
                    </a:cubicBezTo>
                    <a:cubicBezTo>
                      <a:pt x="1820" y="908"/>
                      <a:pt x="1885" y="880"/>
                      <a:pt x="1925" y="832"/>
                    </a:cubicBezTo>
                    <a:cubicBezTo>
                      <a:pt x="1964" y="832"/>
                      <a:pt x="1990" y="805"/>
                      <a:pt x="1990" y="766"/>
                    </a:cubicBezTo>
                    <a:cubicBezTo>
                      <a:pt x="2003" y="622"/>
                      <a:pt x="1951" y="478"/>
                      <a:pt x="1859" y="360"/>
                    </a:cubicBezTo>
                    <a:cubicBezTo>
                      <a:pt x="1982" y="329"/>
                      <a:pt x="2094" y="315"/>
                      <a:pt x="2202" y="315"/>
                    </a:cubicBezTo>
                    <a:cubicBezTo>
                      <a:pt x="2542" y="315"/>
                      <a:pt x="2826" y="456"/>
                      <a:pt x="3195" y="635"/>
                    </a:cubicBezTo>
                    <a:cubicBezTo>
                      <a:pt x="3387" y="755"/>
                      <a:pt x="3622" y="820"/>
                      <a:pt x="3852" y="820"/>
                    </a:cubicBezTo>
                    <a:cubicBezTo>
                      <a:pt x="3873" y="820"/>
                      <a:pt x="3894" y="820"/>
                      <a:pt x="3915" y="819"/>
                    </a:cubicBezTo>
                    <a:cubicBezTo>
                      <a:pt x="4059" y="792"/>
                      <a:pt x="4190" y="740"/>
                      <a:pt x="4308" y="635"/>
                    </a:cubicBezTo>
                    <a:cubicBezTo>
                      <a:pt x="4571" y="796"/>
                      <a:pt x="4861" y="859"/>
                      <a:pt x="5160" y="859"/>
                    </a:cubicBezTo>
                    <a:cubicBezTo>
                      <a:pt x="5664" y="859"/>
                      <a:pt x="6191" y="680"/>
                      <a:pt x="6651" y="491"/>
                    </a:cubicBezTo>
                    <a:cubicBezTo>
                      <a:pt x="6745" y="456"/>
                      <a:pt x="6723" y="315"/>
                      <a:pt x="6632" y="315"/>
                    </a:cubicBezTo>
                    <a:cubicBezTo>
                      <a:pt x="6622" y="315"/>
                      <a:pt x="6611" y="317"/>
                      <a:pt x="6599" y="321"/>
                    </a:cubicBezTo>
                    <a:cubicBezTo>
                      <a:pt x="6075" y="493"/>
                      <a:pt x="5582" y="658"/>
                      <a:pt x="5073" y="658"/>
                    </a:cubicBezTo>
                    <a:cubicBezTo>
                      <a:pt x="4844" y="658"/>
                      <a:pt x="4612" y="625"/>
                      <a:pt x="4373" y="544"/>
                    </a:cubicBezTo>
                    <a:cubicBezTo>
                      <a:pt x="4465" y="426"/>
                      <a:pt x="4491" y="256"/>
                      <a:pt x="4452" y="112"/>
                    </a:cubicBezTo>
                    <a:cubicBezTo>
                      <a:pt x="4438" y="85"/>
                      <a:pt x="4412" y="59"/>
                      <a:pt x="4386" y="59"/>
                    </a:cubicBezTo>
                    <a:cubicBezTo>
                      <a:pt x="4347" y="20"/>
                      <a:pt x="4294" y="0"/>
                      <a:pt x="42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22"/>
            <p:cNvGrpSpPr/>
            <p:nvPr/>
          </p:nvGrpSpPr>
          <p:grpSpPr>
            <a:xfrm>
              <a:off x="7759979" y="228595"/>
              <a:ext cx="1155432" cy="1149561"/>
              <a:chOff x="6648829" y="433220"/>
              <a:chExt cx="1155432" cy="1149561"/>
            </a:xfrm>
          </p:grpSpPr>
          <p:sp>
            <p:nvSpPr>
              <p:cNvPr id="215" name="Google Shape;215;p22"/>
              <p:cNvSpPr/>
              <p:nvPr/>
            </p:nvSpPr>
            <p:spPr>
              <a:xfrm>
                <a:off x="7523476" y="622417"/>
                <a:ext cx="280785" cy="960365"/>
              </a:xfrm>
              <a:custGeom>
                <a:avLst/>
                <a:gdLst/>
                <a:ahLst/>
                <a:cxnLst/>
                <a:rect l="l" t="t" r="r" b="b"/>
                <a:pathLst>
                  <a:path w="1913" h="6543" extrusionOk="0">
                    <a:moveTo>
                      <a:pt x="1296" y="1480"/>
                    </a:moveTo>
                    <a:cubicBezTo>
                      <a:pt x="1357" y="1480"/>
                      <a:pt x="1415" y="1498"/>
                      <a:pt x="1467" y="1533"/>
                    </a:cubicBezTo>
                    <a:cubicBezTo>
                      <a:pt x="1389" y="1637"/>
                      <a:pt x="1258" y="1690"/>
                      <a:pt x="1127" y="1703"/>
                    </a:cubicBezTo>
                    <a:cubicBezTo>
                      <a:pt x="1087" y="1624"/>
                      <a:pt x="1114" y="1520"/>
                      <a:pt x="1205" y="1493"/>
                    </a:cubicBezTo>
                    <a:cubicBezTo>
                      <a:pt x="1236" y="1485"/>
                      <a:pt x="1266" y="1480"/>
                      <a:pt x="1296" y="1480"/>
                    </a:cubicBezTo>
                    <a:close/>
                    <a:moveTo>
                      <a:pt x="1607" y="3957"/>
                    </a:moveTo>
                    <a:cubicBezTo>
                      <a:pt x="1635" y="3957"/>
                      <a:pt x="1663" y="3964"/>
                      <a:pt x="1690" y="3981"/>
                    </a:cubicBezTo>
                    <a:cubicBezTo>
                      <a:pt x="1742" y="4020"/>
                      <a:pt x="1768" y="4086"/>
                      <a:pt x="1742" y="4151"/>
                    </a:cubicBezTo>
                    <a:cubicBezTo>
                      <a:pt x="1722" y="4153"/>
                      <a:pt x="1702" y="4154"/>
                      <a:pt x="1681" y="4154"/>
                    </a:cubicBezTo>
                    <a:cubicBezTo>
                      <a:pt x="1584" y="4154"/>
                      <a:pt x="1488" y="4129"/>
                      <a:pt x="1402" y="4086"/>
                    </a:cubicBezTo>
                    <a:cubicBezTo>
                      <a:pt x="1450" y="4018"/>
                      <a:pt x="1528" y="3957"/>
                      <a:pt x="1607" y="3957"/>
                    </a:cubicBezTo>
                    <a:close/>
                    <a:moveTo>
                      <a:pt x="866" y="0"/>
                    </a:moveTo>
                    <a:cubicBezTo>
                      <a:pt x="538" y="0"/>
                      <a:pt x="208" y="156"/>
                      <a:pt x="92" y="459"/>
                    </a:cubicBezTo>
                    <a:cubicBezTo>
                      <a:pt x="92" y="459"/>
                      <a:pt x="92" y="472"/>
                      <a:pt x="92" y="485"/>
                    </a:cubicBezTo>
                    <a:cubicBezTo>
                      <a:pt x="1" y="786"/>
                      <a:pt x="119" y="1153"/>
                      <a:pt x="472" y="1232"/>
                    </a:cubicBezTo>
                    <a:cubicBezTo>
                      <a:pt x="496" y="1236"/>
                      <a:pt x="520" y="1238"/>
                      <a:pt x="543" y="1238"/>
                    </a:cubicBezTo>
                    <a:cubicBezTo>
                      <a:pt x="877" y="1238"/>
                      <a:pt x="1135" y="821"/>
                      <a:pt x="878" y="564"/>
                    </a:cubicBezTo>
                    <a:cubicBezTo>
                      <a:pt x="864" y="550"/>
                      <a:pt x="848" y="545"/>
                      <a:pt x="832" y="545"/>
                    </a:cubicBezTo>
                    <a:cubicBezTo>
                      <a:pt x="787" y="545"/>
                      <a:pt x="744" y="591"/>
                      <a:pt x="773" y="629"/>
                    </a:cubicBezTo>
                    <a:cubicBezTo>
                      <a:pt x="915" y="836"/>
                      <a:pt x="757" y="1080"/>
                      <a:pt x="549" y="1080"/>
                    </a:cubicBezTo>
                    <a:cubicBezTo>
                      <a:pt x="507" y="1080"/>
                      <a:pt x="463" y="1070"/>
                      <a:pt x="420" y="1048"/>
                    </a:cubicBezTo>
                    <a:cubicBezTo>
                      <a:pt x="132" y="930"/>
                      <a:pt x="119" y="642"/>
                      <a:pt x="210" y="394"/>
                    </a:cubicBezTo>
                    <a:cubicBezTo>
                      <a:pt x="353" y="232"/>
                      <a:pt x="585" y="150"/>
                      <a:pt x="814" y="150"/>
                    </a:cubicBezTo>
                    <a:cubicBezTo>
                      <a:pt x="1047" y="150"/>
                      <a:pt x="1276" y="235"/>
                      <a:pt x="1402" y="407"/>
                    </a:cubicBezTo>
                    <a:cubicBezTo>
                      <a:pt x="1598" y="669"/>
                      <a:pt x="1690" y="1140"/>
                      <a:pt x="1546" y="1441"/>
                    </a:cubicBezTo>
                    <a:cubicBezTo>
                      <a:pt x="1474" y="1382"/>
                      <a:pt x="1387" y="1352"/>
                      <a:pt x="1300" y="1352"/>
                    </a:cubicBezTo>
                    <a:cubicBezTo>
                      <a:pt x="1196" y="1352"/>
                      <a:pt x="1093" y="1395"/>
                      <a:pt x="1022" y="1480"/>
                    </a:cubicBezTo>
                    <a:cubicBezTo>
                      <a:pt x="970" y="1572"/>
                      <a:pt x="983" y="1690"/>
                      <a:pt x="1074" y="1768"/>
                    </a:cubicBezTo>
                    <a:cubicBezTo>
                      <a:pt x="1061" y="1795"/>
                      <a:pt x="1087" y="1834"/>
                      <a:pt x="1127" y="1834"/>
                    </a:cubicBezTo>
                    <a:cubicBezTo>
                      <a:pt x="1284" y="1834"/>
                      <a:pt x="1428" y="1795"/>
                      <a:pt x="1533" y="1690"/>
                    </a:cubicBezTo>
                    <a:lnTo>
                      <a:pt x="1533" y="1690"/>
                    </a:lnTo>
                    <a:cubicBezTo>
                      <a:pt x="1663" y="2213"/>
                      <a:pt x="1506" y="2554"/>
                      <a:pt x="1271" y="3025"/>
                    </a:cubicBezTo>
                    <a:cubicBezTo>
                      <a:pt x="1140" y="3248"/>
                      <a:pt x="1074" y="3496"/>
                      <a:pt x="1087" y="3758"/>
                    </a:cubicBezTo>
                    <a:cubicBezTo>
                      <a:pt x="1100" y="3902"/>
                      <a:pt x="1166" y="4033"/>
                      <a:pt x="1258" y="4138"/>
                    </a:cubicBezTo>
                    <a:cubicBezTo>
                      <a:pt x="826" y="4845"/>
                      <a:pt x="1100" y="5761"/>
                      <a:pt x="1402" y="6481"/>
                    </a:cubicBezTo>
                    <a:cubicBezTo>
                      <a:pt x="1423" y="6523"/>
                      <a:pt x="1462" y="6542"/>
                      <a:pt x="1500" y="6542"/>
                    </a:cubicBezTo>
                    <a:cubicBezTo>
                      <a:pt x="1557" y="6542"/>
                      <a:pt x="1608" y="6500"/>
                      <a:pt x="1585" y="6429"/>
                    </a:cubicBezTo>
                    <a:cubicBezTo>
                      <a:pt x="1323" y="5683"/>
                      <a:pt x="1087" y="4976"/>
                      <a:pt x="1349" y="4217"/>
                    </a:cubicBezTo>
                    <a:lnTo>
                      <a:pt x="1349" y="4217"/>
                    </a:lnTo>
                    <a:cubicBezTo>
                      <a:pt x="1441" y="4281"/>
                      <a:pt x="1545" y="4313"/>
                      <a:pt x="1649" y="4313"/>
                    </a:cubicBezTo>
                    <a:cubicBezTo>
                      <a:pt x="1694" y="4313"/>
                      <a:pt x="1738" y="4307"/>
                      <a:pt x="1781" y="4295"/>
                    </a:cubicBezTo>
                    <a:cubicBezTo>
                      <a:pt x="1821" y="4282"/>
                      <a:pt x="1834" y="4256"/>
                      <a:pt x="1834" y="4230"/>
                    </a:cubicBezTo>
                    <a:cubicBezTo>
                      <a:pt x="1912" y="4138"/>
                      <a:pt x="1912" y="4007"/>
                      <a:pt x="1834" y="3929"/>
                    </a:cubicBezTo>
                    <a:cubicBezTo>
                      <a:pt x="1777" y="3868"/>
                      <a:pt x="1711" y="3842"/>
                      <a:pt x="1643" y="3842"/>
                    </a:cubicBezTo>
                    <a:cubicBezTo>
                      <a:pt x="1521" y="3842"/>
                      <a:pt x="1394" y="3924"/>
                      <a:pt x="1310" y="4033"/>
                    </a:cubicBezTo>
                    <a:cubicBezTo>
                      <a:pt x="1061" y="3745"/>
                      <a:pt x="1467" y="3038"/>
                      <a:pt x="1559" y="2829"/>
                    </a:cubicBezTo>
                    <a:cubicBezTo>
                      <a:pt x="1650" y="2685"/>
                      <a:pt x="1703" y="2528"/>
                      <a:pt x="1742" y="2371"/>
                    </a:cubicBezTo>
                    <a:cubicBezTo>
                      <a:pt x="1807" y="2109"/>
                      <a:pt x="1755" y="1834"/>
                      <a:pt x="1598" y="1624"/>
                    </a:cubicBezTo>
                    <a:cubicBezTo>
                      <a:pt x="1860" y="1297"/>
                      <a:pt x="1781" y="642"/>
                      <a:pt x="1546" y="315"/>
                    </a:cubicBezTo>
                    <a:cubicBezTo>
                      <a:pt x="1399" y="104"/>
                      <a:pt x="1133" y="0"/>
                      <a:pt x="866"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6648829" y="433220"/>
                <a:ext cx="988253" cy="269777"/>
              </a:xfrm>
              <a:custGeom>
                <a:avLst/>
                <a:gdLst/>
                <a:ahLst/>
                <a:cxnLst/>
                <a:rect l="l" t="t" r="r" b="b"/>
                <a:pathLst>
                  <a:path w="6733" h="1838" extrusionOk="0">
                    <a:moveTo>
                      <a:pt x="2477" y="141"/>
                    </a:moveTo>
                    <a:cubicBezTo>
                      <a:pt x="2524" y="141"/>
                      <a:pt x="2566" y="165"/>
                      <a:pt x="2595" y="203"/>
                    </a:cubicBezTo>
                    <a:cubicBezTo>
                      <a:pt x="2647" y="308"/>
                      <a:pt x="2569" y="426"/>
                      <a:pt x="2490" y="504"/>
                    </a:cubicBezTo>
                    <a:lnTo>
                      <a:pt x="2477" y="504"/>
                    </a:lnTo>
                    <a:cubicBezTo>
                      <a:pt x="2425" y="387"/>
                      <a:pt x="2412" y="269"/>
                      <a:pt x="2425" y="151"/>
                    </a:cubicBezTo>
                    <a:cubicBezTo>
                      <a:pt x="2442" y="144"/>
                      <a:pt x="2460" y="141"/>
                      <a:pt x="2477" y="141"/>
                    </a:cubicBezTo>
                    <a:close/>
                    <a:moveTo>
                      <a:pt x="5030" y="439"/>
                    </a:moveTo>
                    <a:cubicBezTo>
                      <a:pt x="5083" y="517"/>
                      <a:pt x="5109" y="609"/>
                      <a:pt x="5083" y="701"/>
                    </a:cubicBezTo>
                    <a:cubicBezTo>
                      <a:pt x="5055" y="765"/>
                      <a:pt x="4995" y="797"/>
                      <a:pt x="4940" y="797"/>
                    </a:cubicBezTo>
                    <a:cubicBezTo>
                      <a:pt x="4916" y="797"/>
                      <a:pt x="4893" y="791"/>
                      <a:pt x="4873" y="779"/>
                    </a:cubicBezTo>
                    <a:cubicBezTo>
                      <a:pt x="4873" y="648"/>
                      <a:pt x="4939" y="517"/>
                      <a:pt x="5030" y="439"/>
                    </a:cubicBezTo>
                    <a:close/>
                    <a:moveTo>
                      <a:pt x="2505" y="0"/>
                    </a:moveTo>
                    <a:cubicBezTo>
                      <a:pt x="2451" y="0"/>
                      <a:pt x="2399" y="20"/>
                      <a:pt x="2359" y="59"/>
                    </a:cubicBezTo>
                    <a:cubicBezTo>
                      <a:pt x="2320" y="59"/>
                      <a:pt x="2294" y="85"/>
                      <a:pt x="2294" y="112"/>
                    </a:cubicBezTo>
                    <a:cubicBezTo>
                      <a:pt x="2255" y="256"/>
                      <a:pt x="2281" y="426"/>
                      <a:pt x="2372" y="544"/>
                    </a:cubicBezTo>
                    <a:cubicBezTo>
                      <a:pt x="2133" y="625"/>
                      <a:pt x="1901" y="658"/>
                      <a:pt x="1673" y="658"/>
                    </a:cubicBezTo>
                    <a:cubicBezTo>
                      <a:pt x="1164" y="658"/>
                      <a:pt x="671" y="493"/>
                      <a:pt x="147" y="321"/>
                    </a:cubicBezTo>
                    <a:cubicBezTo>
                      <a:pt x="135" y="317"/>
                      <a:pt x="124" y="315"/>
                      <a:pt x="113" y="315"/>
                    </a:cubicBezTo>
                    <a:cubicBezTo>
                      <a:pt x="22" y="315"/>
                      <a:pt x="0" y="456"/>
                      <a:pt x="94" y="491"/>
                    </a:cubicBezTo>
                    <a:cubicBezTo>
                      <a:pt x="555" y="680"/>
                      <a:pt x="1082" y="859"/>
                      <a:pt x="1586" y="859"/>
                    </a:cubicBezTo>
                    <a:cubicBezTo>
                      <a:pt x="1884" y="859"/>
                      <a:pt x="2175" y="796"/>
                      <a:pt x="2438" y="635"/>
                    </a:cubicBezTo>
                    <a:cubicBezTo>
                      <a:pt x="2543" y="740"/>
                      <a:pt x="2674" y="792"/>
                      <a:pt x="2818" y="819"/>
                    </a:cubicBezTo>
                    <a:cubicBezTo>
                      <a:pt x="2840" y="820"/>
                      <a:pt x="2861" y="820"/>
                      <a:pt x="2883" y="820"/>
                    </a:cubicBezTo>
                    <a:cubicBezTo>
                      <a:pt x="3121" y="820"/>
                      <a:pt x="3347" y="755"/>
                      <a:pt x="3551" y="635"/>
                    </a:cubicBezTo>
                    <a:cubicBezTo>
                      <a:pt x="3919" y="456"/>
                      <a:pt x="4204" y="315"/>
                      <a:pt x="4544" y="315"/>
                    </a:cubicBezTo>
                    <a:cubicBezTo>
                      <a:pt x="4651" y="315"/>
                      <a:pt x="4764" y="329"/>
                      <a:pt x="4886" y="360"/>
                    </a:cubicBezTo>
                    <a:cubicBezTo>
                      <a:pt x="4795" y="478"/>
                      <a:pt x="4742" y="622"/>
                      <a:pt x="4755" y="766"/>
                    </a:cubicBezTo>
                    <a:cubicBezTo>
                      <a:pt x="4755" y="805"/>
                      <a:pt x="4781" y="832"/>
                      <a:pt x="4821" y="832"/>
                    </a:cubicBezTo>
                    <a:cubicBezTo>
                      <a:pt x="4861" y="880"/>
                      <a:pt x="4920" y="908"/>
                      <a:pt x="4981" y="908"/>
                    </a:cubicBezTo>
                    <a:cubicBezTo>
                      <a:pt x="5020" y="908"/>
                      <a:pt x="5060" y="896"/>
                      <a:pt x="5096" y="871"/>
                    </a:cubicBezTo>
                    <a:cubicBezTo>
                      <a:pt x="5253" y="740"/>
                      <a:pt x="5279" y="517"/>
                      <a:pt x="5148" y="360"/>
                    </a:cubicBezTo>
                    <a:cubicBezTo>
                      <a:pt x="5245" y="307"/>
                      <a:pt x="5363" y="284"/>
                      <a:pt x="5487" y="284"/>
                    </a:cubicBezTo>
                    <a:cubicBezTo>
                      <a:pt x="5730" y="284"/>
                      <a:pt x="5996" y="374"/>
                      <a:pt x="6169" y="504"/>
                    </a:cubicBezTo>
                    <a:cubicBezTo>
                      <a:pt x="6497" y="753"/>
                      <a:pt x="6510" y="1408"/>
                      <a:pt x="6182" y="1683"/>
                    </a:cubicBezTo>
                    <a:cubicBezTo>
                      <a:pt x="6093" y="1720"/>
                      <a:pt x="5999" y="1743"/>
                      <a:pt x="5909" y="1743"/>
                    </a:cubicBezTo>
                    <a:cubicBezTo>
                      <a:pt x="5749" y="1743"/>
                      <a:pt x="5603" y="1671"/>
                      <a:pt x="5528" y="1486"/>
                    </a:cubicBezTo>
                    <a:cubicBezTo>
                      <a:pt x="5426" y="1272"/>
                      <a:pt x="5594" y="1066"/>
                      <a:pt x="5785" y="1066"/>
                    </a:cubicBezTo>
                    <a:cubicBezTo>
                      <a:pt x="5839" y="1066"/>
                      <a:pt x="5895" y="1082"/>
                      <a:pt x="5947" y="1120"/>
                    </a:cubicBezTo>
                    <a:cubicBezTo>
                      <a:pt x="5959" y="1127"/>
                      <a:pt x="5971" y="1130"/>
                      <a:pt x="5982" y="1130"/>
                    </a:cubicBezTo>
                    <a:cubicBezTo>
                      <a:pt x="6029" y="1130"/>
                      <a:pt x="6057" y="1071"/>
                      <a:pt x="6025" y="1028"/>
                    </a:cubicBezTo>
                    <a:cubicBezTo>
                      <a:pt x="5947" y="949"/>
                      <a:pt x="5855" y="916"/>
                      <a:pt x="5765" y="916"/>
                    </a:cubicBezTo>
                    <a:cubicBezTo>
                      <a:pt x="5527" y="916"/>
                      <a:pt x="5300" y="1154"/>
                      <a:pt x="5357" y="1421"/>
                    </a:cubicBezTo>
                    <a:cubicBezTo>
                      <a:pt x="5408" y="1702"/>
                      <a:pt x="5636" y="1837"/>
                      <a:pt x="5881" y="1837"/>
                    </a:cubicBezTo>
                    <a:cubicBezTo>
                      <a:pt x="5955" y="1837"/>
                      <a:pt x="6031" y="1825"/>
                      <a:pt x="6104" y="1800"/>
                    </a:cubicBezTo>
                    <a:lnTo>
                      <a:pt x="6117" y="1800"/>
                    </a:lnTo>
                    <a:cubicBezTo>
                      <a:pt x="6680" y="1591"/>
                      <a:pt x="6732" y="675"/>
                      <a:pt x="6261" y="347"/>
                    </a:cubicBezTo>
                    <a:cubicBezTo>
                      <a:pt x="6076" y="214"/>
                      <a:pt x="5787" y="131"/>
                      <a:pt x="5512" y="131"/>
                    </a:cubicBezTo>
                    <a:cubicBezTo>
                      <a:pt x="5299" y="131"/>
                      <a:pt x="5094" y="181"/>
                      <a:pt x="4952" y="295"/>
                    </a:cubicBezTo>
                    <a:cubicBezTo>
                      <a:pt x="4801" y="182"/>
                      <a:pt x="4617" y="123"/>
                      <a:pt x="4428" y="123"/>
                    </a:cubicBezTo>
                    <a:cubicBezTo>
                      <a:pt x="4354" y="123"/>
                      <a:pt x="4279" y="132"/>
                      <a:pt x="4205" y="151"/>
                    </a:cubicBezTo>
                    <a:cubicBezTo>
                      <a:pt x="4048" y="190"/>
                      <a:pt x="3891" y="256"/>
                      <a:pt x="3747" y="334"/>
                    </a:cubicBezTo>
                    <a:cubicBezTo>
                      <a:pt x="3586" y="415"/>
                      <a:pt x="3129" y="659"/>
                      <a:pt x="2802" y="659"/>
                    </a:cubicBezTo>
                    <a:cubicBezTo>
                      <a:pt x="2705" y="659"/>
                      <a:pt x="2619" y="637"/>
                      <a:pt x="2556" y="583"/>
                    </a:cubicBezTo>
                    <a:cubicBezTo>
                      <a:pt x="2713" y="465"/>
                      <a:pt x="2831" y="229"/>
                      <a:pt x="2661" y="59"/>
                    </a:cubicBezTo>
                    <a:cubicBezTo>
                      <a:pt x="2615" y="20"/>
                      <a:pt x="2559" y="0"/>
                      <a:pt x="250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22"/>
            <p:cNvGrpSpPr/>
            <p:nvPr/>
          </p:nvGrpSpPr>
          <p:grpSpPr>
            <a:xfrm rot="10800000" flipH="1">
              <a:off x="228590" y="3767980"/>
              <a:ext cx="1159249" cy="1147653"/>
              <a:chOff x="1339740" y="433220"/>
              <a:chExt cx="1159249" cy="1147653"/>
            </a:xfrm>
          </p:grpSpPr>
          <p:sp>
            <p:nvSpPr>
              <p:cNvPr id="218" name="Google Shape;218;p22"/>
              <p:cNvSpPr/>
              <p:nvPr/>
            </p:nvSpPr>
            <p:spPr>
              <a:xfrm>
                <a:off x="1339740" y="621242"/>
                <a:ext cx="282547" cy="959631"/>
              </a:xfrm>
              <a:custGeom>
                <a:avLst/>
                <a:gdLst/>
                <a:ahLst/>
                <a:cxnLst/>
                <a:rect l="l" t="t" r="r" b="b"/>
                <a:pathLst>
                  <a:path w="1925" h="6538" extrusionOk="0">
                    <a:moveTo>
                      <a:pt x="733" y="1488"/>
                    </a:moveTo>
                    <a:cubicBezTo>
                      <a:pt x="812" y="1528"/>
                      <a:pt x="851" y="1632"/>
                      <a:pt x="799" y="1711"/>
                    </a:cubicBezTo>
                    <a:cubicBezTo>
                      <a:pt x="668" y="1698"/>
                      <a:pt x="550" y="1632"/>
                      <a:pt x="458" y="1541"/>
                    </a:cubicBezTo>
                    <a:cubicBezTo>
                      <a:pt x="511" y="1506"/>
                      <a:pt x="575" y="1488"/>
                      <a:pt x="639" y="1488"/>
                    </a:cubicBezTo>
                    <a:cubicBezTo>
                      <a:pt x="671" y="1488"/>
                      <a:pt x="703" y="1493"/>
                      <a:pt x="733" y="1501"/>
                    </a:cubicBezTo>
                    <a:lnTo>
                      <a:pt x="733" y="1488"/>
                    </a:lnTo>
                    <a:close/>
                    <a:moveTo>
                      <a:pt x="319" y="3965"/>
                    </a:moveTo>
                    <a:cubicBezTo>
                      <a:pt x="399" y="3965"/>
                      <a:pt x="475" y="4023"/>
                      <a:pt x="524" y="4081"/>
                    </a:cubicBezTo>
                    <a:lnTo>
                      <a:pt x="524" y="4094"/>
                    </a:lnTo>
                    <a:cubicBezTo>
                      <a:pt x="444" y="4134"/>
                      <a:pt x="356" y="4151"/>
                      <a:pt x="267" y="4151"/>
                    </a:cubicBezTo>
                    <a:cubicBezTo>
                      <a:pt x="239" y="4151"/>
                      <a:pt x="211" y="4149"/>
                      <a:pt x="183" y="4146"/>
                    </a:cubicBezTo>
                    <a:cubicBezTo>
                      <a:pt x="157" y="4081"/>
                      <a:pt x="183" y="4015"/>
                      <a:pt x="236" y="3989"/>
                    </a:cubicBezTo>
                    <a:cubicBezTo>
                      <a:pt x="263" y="3972"/>
                      <a:pt x="291" y="3965"/>
                      <a:pt x="319" y="3965"/>
                    </a:cubicBezTo>
                    <a:close/>
                    <a:moveTo>
                      <a:pt x="1051" y="0"/>
                    </a:moveTo>
                    <a:cubicBezTo>
                      <a:pt x="782" y="0"/>
                      <a:pt x="514" y="103"/>
                      <a:pt x="367" y="310"/>
                    </a:cubicBezTo>
                    <a:cubicBezTo>
                      <a:pt x="131" y="637"/>
                      <a:pt x="52" y="1292"/>
                      <a:pt x="314" y="1619"/>
                    </a:cubicBezTo>
                    <a:cubicBezTo>
                      <a:pt x="157" y="1842"/>
                      <a:pt x="105" y="2104"/>
                      <a:pt x="170" y="2365"/>
                    </a:cubicBezTo>
                    <a:cubicBezTo>
                      <a:pt x="210" y="2536"/>
                      <a:pt x="275" y="2680"/>
                      <a:pt x="354" y="2837"/>
                    </a:cubicBezTo>
                    <a:cubicBezTo>
                      <a:pt x="458" y="3033"/>
                      <a:pt x="838" y="3740"/>
                      <a:pt x="602" y="4028"/>
                    </a:cubicBezTo>
                    <a:cubicBezTo>
                      <a:pt x="525" y="3926"/>
                      <a:pt x="398" y="3840"/>
                      <a:pt x="272" y="3840"/>
                    </a:cubicBezTo>
                    <a:cubicBezTo>
                      <a:pt x="205" y="3840"/>
                      <a:pt x="138" y="3864"/>
                      <a:pt x="79" y="3923"/>
                    </a:cubicBezTo>
                    <a:cubicBezTo>
                      <a:pt x="0" y="4002"/>
                      <a:pt x="0" y="4133"/>
                      <a:pt x="79" y="4225"/>
                    </a:cubicBezTo>
                    <a:cubicBezTo>
                      <a:pt x="79" y="4251"/>
                      <a:pt x="105" y="4277"/>
                      <a:pt x="131" y="4290"/>
                    </a:cubicBezTo>
                    <a:cubicBezTo>
                      <a:pt x="174" y="4302"/>
                      <a:pt x="220" y="4308"/>
                      <a:pt x="266" y="4308"/>
                    </a:cubicBezTo>
                    <a:cubicBezTo>
                      <a:pt x="374" y="4308"/>
                      <a:pt x="484" y="4276"/>
                      <a:pt x="576" y="4211"/>
                    </a:cubicBezTo>
                    <a:lnTo>
                      <a:pt x="576" y="4211"/>
                    </a:lnTo>
                    <a:cubicBezTo>
                      <a:pt x="838" y="4971"/>
                      <a:pt x="589" y="5678"/>
                      <a:pt x="340" y="6437"/>
                    </a:cubicBezTo>
                    <a:cubicBezTo>
                      <a:pt x="317" y="6499"/>
                      <a:pt x="367" y="6538"/>
                      <a:pt x="420" y="6538"/>
                    </a:cubicBezTo>
                    <a:cubicBezTo>
                      <a:pt x="457" y="6538"/>
                      <a:pt x="495" y="6519"/>
                      <a:pt x="511" y="6476"/>
                    </a:cubicBezTo>
                    <a:cubicBezTo>
                      <a:pt x="812" y="5756"/>
                      <a:pt x="1087" y="4840"/>
                      <a:pt x="655" y="4133"/>
                    </a:cubicBezTo>
                    <a:cubicBezTo>
                      <a:pt x="759" y="4028"/>
                      <a:pt x="825" y="3897"/>
                      <a:pt x="838" y="3753"/>
                    </a:cubicBezTo>
                    <a:cubicBezTo>
                      <a:pt x="851" y="3504"/>
                      <a:pt x="786" y="3243"/>
                      <a:pt x="655" y="3033"/>
                    </a:cubicBezTo>
                    <a:cubicBezTo>
                      <a:pt x="419" y="2549"/>
                      <a:pt x="249" y="2208"/>
                      <a:pt x="380" y="1698"/>
                    </a:cubicBezTo>
                    <a:lnTo>
                      <a:pt x="380" y="1698"/>
                    </a:lnTo>
                    <a:cubicBezTo>
                      <a:pt x="486" y="1780"/>
                      <a:pt x="612" y="1831"/>
                      <a:pt x="742" y="1831"/>
                    </a:cubicBezTo>
                    <a:cubicBezTo>
                      <a:pt x="756" y="1831"/>
                      <a:pt x="771" y="1830"/>
                      <a:pt x="786" y="1829"/>
                    </a:cubicBezTo>
                    <a:cubicBezTo>
                      <a:pt x="825" y="1829"/>
                      <a:pt x="851" y="1803"/>
                      <a:pt x="851" y="1763"/>
                    </a:cubicBezTo>
                    <a:cubicBezTo>
                      <a:pt x="930" y="1698"/>
                      <a:pt x="956" y="1567"/>
                      <a:pt x="890" y="1475"/>
                    </a:cubicBezTo>
                    <a:cubicBezTo>
                      <a:pt x="819" y="1390"/>
                      <a:pt x="720" y="1347"/>
                      <a:pt x="620" y="1347"/>
                    </a:cubicBezTo>
                    <a:cubicBezTo>
                      <a:pt x="536" y="1347"/>
                      <a:pt x="451" y="1376"/>
                      <a:pt x="380" y="1436"/>
                    </a:cubicBezTo>
                    <a:cubicBezTo>
                      <a:pt x="236" y="1135"/>
                      <a:pt x="327" y="664"/>
                      <a:pt x="524" y="415"/>
                    </a:cubicBezTo>
                    <a:cubicBezTo>
                      <a:pt x="651" y="241"/>
                      <a:pt x="883" y="153"/>
                      <a:pt x="1116" y="153"/>
                    </a:cubicBezTo>
                    <a:cubicBezTo>
                      <a:pt x="1341" y="153"/>
                      <a:pt x="1567" y="235"/>
                      <a:pt x="1702" y="402"/>
                    </a:cubicBezTo>
                    <a:cubicBezTo>
                      <a:pt x="1807" y="650"/>
                      <a:pt x="1794" y="938"/>
                      <a:pt x="1506" y="1056"/>
                    </a:cubicBezTo>
                    <a:cubicBezTo>
                      <a:pt x="1461" y="1077"/>
                      <a:pt x="1417" y="1087"/>
                      <a:pt x="1375" y="1087"/>
                    </a:cubicBezTo>
                    <a:cubicBezTo>
                      <a:pt x="1157" y="1087"/>
                      <a:pt x="997" y="833"/>
                      <a:pt x="1139" y="624"/>
                    </a:cubicBezTo>
                    <a:cubicBezTo>
                      <a:pt x="1168" y="585"/>
                      <a:pt x="1133" y="540"/>
                      <a:pt x="1091" y="540"/>
                    </a:cubicBezTo>
                    <a:cubicBezTo>
                      <a:pt x="1076" y="540"/>
                      <a:pt x="1061" y="545"/>
                      <a:pt x="1047" y="559"/>
                    </a:cubicBezTo>
                    <a:cubicBezTo>
                      <a:pt x="778" y="816"/>
                      <a:pt x="1035" y="1233"/>
                      <a:pt x="1369" y="1233"/>
                    </a:cubicBezTo>
                    <a:cubicBezTo>
                      <a:pt x="1393" y="1233"/>
                      <a:pt x="1416" y="1231"/>
                      <a:pt x="1440" y="1226"/>
                    </a:cubicBezTo>
                    <a:cubicBezTo>
                      <a:pt x="1807" y="1161"/>
                      <a:pt x="1925" y="794"/>
                      <a:pt x="1820" y="480"/>
                    </a:cubicBezTo>
                    <a:cubicBezTo>
                      <a:pt x="1820" y="467"/>
                      <a:pt x="1820" y="467"/>
                      <a:pt x="1820" y="454"/>
                    </a:cubicBezTo>
                    <a:cubicBezTo>
                      <a:pt x="1705" y="152"/>
                      <a:pt x="1377" y="0"/>
                      <a:pt x="105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2"/>
              <p:cNvSpPr/>
              <p:nvPr/>
            </p:nvSpPr>
            <p:spPr>
              <a:xfrm>
                <a:off x="1508828" y="433220"/>
                <a:ext cx="990161" cy="269777"/>
              </a:xfrm>
              <a:custGeom>
                <a:avLst/>
                <a:gdLst/>
                <a:ahLst/>
                <a:cxnLst/>
                <a:rect l="l" t="t" r="r" b="b"/>
                <a:pathLst>
                  <a:path w="6746" h="1838" extrusionOk="0">
                    <a:moveTo>
                      <a:pt x="4243" y="151"/>
                    </a:moveTo>
                    <a:cubicBezTo>
                      <a:pt x="4264" y="151"/>
                      <a:pt x="4286" y="155"/>
                      <a:pt x="4308" y="164"/>
                    </a:cubicBezTo>
                    <a:cubicBezTo>
                      <a:pt x="4321" y="282"/>
                      <a:pt x="4308" y="400"/>
                      <a:pt x="4255" y="504"/>
                    </a:cubicBezTo>
                    <a:lnTo>
                      <a:pt x="4242" y="504"/>
                    </a:lnTo>
                    <a:cubicBezTo>
                      <a:pt x="4164" y="439"/>
                      <a:pt x="4072" y="321"/>
                      <a:pt x="4137" y="203"/>
                    </a:cubicBezTo>
                    <a:cubicBezTo>
                      <a:pt x="4164" y="168"/>
                      <a:pt x="4201" y="151"/>
                      <a:pt x="4243" y="151"/>
                    </a:cubicBezTo>
                    <a:close/>
                    <a:moveTo>
                      <a:pt x="1702" y="426"/>
                    </a:moveTo>
                    <a:cubicBezTo>
                      <a:pt x="1794" y="517"/>
                      <a:pt x="1859" y="635"/>
                      <a:pt x="1859" y="766"/>
                    </a:cubicBezTo>
                    <a:cubicBezTo>
                      <a:pt x="1835" y="783"/>
                      <a:pt x="1809" y="790"/>
                      <a:pt x="1783" y="790"/>
                    </a:cubicBezTo>
                    <a:cubicBezTo>
                      <a:pt x="1728" y="790"/>
                      <a:pt x="1677" y="755"/>
                      <a:pt x="1650" y="701"/>
                    </a:cubicBezTo>
                    <a:cubicBezTo>
                      <a:pt x="1624" y="609"/>
                      <a:pt x="1650" y="504"/>
                      <a:pt x="1702" y="426"/>
                    </a:cubicBezTo>
                    <a:close/>
                    <a:moveTo>
                      <a:pt x="4240" y="0"/>
                    </a:moveTo>
                    <a:cubicBezTo>
                      <a:pt x="4186" y="0"/>
                      <a:pt x="4131" y="20"/>
                      <a:pt x="4085" y="59"/>
                    </a:cubicBezTo>
                    <a:cubicBezTo>
                      <a:pt x="3928" y="229"/>
                      <a:pt x="4033" y="465"/>
                      <a:pt x="4190" y="583"/>
                    </a:cubicBezTo>
                    <a:cubicBezTo>
                      <a:pt x="4126" y="641"/>
                      <a:pt x="4037" y="664"/>
                      <a:pt x="3937" y="664"/>
                    </a:cubicBezTo>
                    <a:cubicBezTo>
                      <a:pt x="3607" y="664"/>
                      <a:pt x="3149" y="414"/>
                      <a:pt x="2998" y="334"/>
                    </a:cubicBezTo>
                    <a:cubicBezTo>
                      <a:pt x="2854" y="256"/>
                      <a:pt x="2697" y="190"/>
                      <a:pt x="2527" y="151"/>
                    </a:cubicBezTo>
                    <a:cubicBezTo>
                      <a:pt x="2457" y="132"/>
                      <a:pt x="2385" y="123"/>
                      <a:pt x="2312" y="123"/>
                    </a:cubicBezTo>
                    <a:cubicBezTo>
                      <a:pt x="2127" y="123"/>
                      <a:pt x="1940" y="182"/>
                      <a:pt x="1781" y="295"/>
                    </a:cubicBezTo>
                    <a:cubicBezTo>
                      <a:pt x="1638" y="181"/>
                      <a:pt x="1433" y="131"/>
                      <a:pt x="1221" y="131"/>
                    </a:cubicBezTo>
                    <a:cubicBezTo>
                      <a:pt x="945" y="131"/>
                      <a:pt x="656" y="214"/>
                      <a:pt x="472" y="347"/>
                    </a:cubicBezTo>
                    <a:cubicBezTo>
                      <a:pt x="0" y="675"/>
                      <a:pt x="53" y="1591"/>
                      <a:pt x="616" y="1800"/>
                    </a:cubicBezTo>
                    <a:lnTo>
                      <a:pt x="642" y="1800"/>
                    </a:lnTo>
                    <a:cubicBezTo>
                      <a:pt x="712" y="1825"/>
                      <a:pt x="786" y="1837"/>
                      <a:pt x="859" y="1837"/>
                    </a:cubicBezTo>
                    <a:cubicBezTo>
                      <a:pt x="1102" y="1837"/>
                      <a:pt x="1338" y="1702"/>
                      <a:pt x="1388" y="1421"/>
                    </a:cubicBezTo>
                    <a:cubicBezTo>
                      <a:pt x="1436" y="1154"/>
                      <a:pt x="1213" y="916"/>
                      <a:pt x="978" y="916"/>
                    </a:cubicBezTo>
                    <a:cubicBezTo>
                      <a:pt x="889" y="916"/>
                      <a:pt x="799" y="949"/>
                      <a:pt x="720" y="1028"/>
                    </a:cubicBezTo>
                    <a:cubicBezTo>
                      <a:pt x="678" y="1071"/>
                      <a:pt x="713" y="1130"/>
                      <a:pt x="763" y="1130"/>
                    </a:cubicBezTo>
                    <a:cubicBezTo>
                      <a:pt x="774" y="1130"/>
                      <a:pt x="786" y="1127"/>
                      <a:pt x="799" y="1120"/>
                    </a:cubicBezTo>
                    <a:cubicBezTo>
                      <a:pt x="851" y="1082"/>
                      <a:pt x="907" y="1066"/>
                      <a:pt x="961" y="1066"/>
                    </a:cubicBezTo>
                    <a:cubicBezTo>
                      <a:pt x="1151" y="1066"/>
                      <a:pt x="1320" y="1272"/>
                      <a:pt x="1218" y="1486"/>
                    </a:cubicBezTo>
                    <a:cubicBezTo>
                      <a:pt x="1142" y="1671"/>
                      <a:pt x="997" y="1743"/>
                      <a:pt x="836" y="1743"/>
                    </a:cubicBezTo>
                    <a:cubicBezTo>
                      <a:pt x="747" y="1743"/>
                      <a:pt x="652" y="1720"/>
                      <a:pt x="563" y="1683"/>
                    </a:cubicBezTo>
                    <a:cubicBezTo>
                      <a:pt x="236" y="1408"/>
                      <a:pt x="236" y="753"/>
                      <a:pt x="576" y="504"/>
                    </a:cubicBezTo>
                    <a:cubicBezTo>
                      <a:pt x="750" y="374"/>
                      <a:pt x="1010" y="284"/>
                      <a:pt x="1253" y="284"/>
                    </a:cubicBezTo>
                    <a:cubicBezTo>
                      <a:pt x="1377" y="284"/>
                      <a:pt x="1496" y="307"/>
                      <a:pt x="1597" y="360"/>
                    </a:cubicBezTo>
                    <a:cubicBezTo>
                      <a:pt x="1467" y="517"/>
                      <a:pt x="1493" y="740"/>
                      <a:pt x="1637" y="871"/>
                    </a:cubicBezTo>
                    <a:cubicBezTo>
                      <a:pt x="1672" y="896"/>
                      <a:pt x="1714" y="908"/>
                      <a:pt x="1756" y="908"/>
                    </a:cubicBezTo>
                    <a:cubicBezTo>
                      <a:pt x="1820" y="908"/>
                      <a:pt x="1885" y="880"/>
                      <a:pt x="1925" y="832"/>
                    </a:cubicBezTo>
                    <a:cubicBezTo>
                      <a:pt x="1964" y="832"/>
                      <a:pt x="1990" y="805"/>
                      <a:pt x="1990" y="766"/>
                    </a:cubicBezTo>
                    <a:cubicBezTo>
                      <a:pt x="2003" y="622"/>
                      <a:pt x="1951" y="478"/>
                      <a:pt x="1859" y="360"/>
                    </a:cubicBezTo>
                    <a:cubicBezTo>
                      <a:pt x="1982" y="329"/>
                      <a:pt x="2094" y="315"/>
                      <a:pt x="2202" y="315"/>
                    </a:cubicBezTo>
                    <a:cubicBezTo>
                      <a:pt x="2542" y="315"/>
                      <a:pt x="2826" y="456"/>
                      <a:pt x="3195" y="635"/>
                    </a:cubicBezTo>
                    <a:cubicBezTo>
                      <a:pt x="3387" y="755"/>
                      <a:pt x="3622" y="820"/>
                      <a:pt x="3852" y="820"/>
                    </a:cubicBezTo>
                    <a:cubicBezTo>
                      <a:pt x="3873" y="820"/>
                      <a:pt x="3894" y="820"/>
                      <a:pt x="3915" y="819"/>
                    </a:cubicBezTo>
                    <a:cubicBezTo>
                      <a:pt x="4059" y="792"/>
                      <a:pt x="4190" y="740"/>
                      <a:pt x="4308" y="635"/>
                    </a:cubicBezTo>
                    <a:cubicBezTo>
                      <a:pt x="4571" y="796"/>
                      <a:pt x="4861" y="859"/>
                      <a:pt x="5160" y="859"/>
                    </a:cubicBezTo>
                    <a:cubicBezTo>
                      <a:pt x="5664" y="859"/>
                      <a:pt x="6191" y="680"/>
                      <a:pt x="6651" y="491"/>
                    </a:cubicBezTo>
                    <a:cubicBezTo>
                      <a:pt x="6745" y="456"/>
                      <a:pt x="6723" y="315"/>
                      <a:pt x="6632" y="315"/>
                    </a:cubicBezTo>
                    <a:cubicBezTo>
                      <a:pt x="6622" y="315"/>
                      <a:pt x="6611" y="317"/>
                      <a:pt x="6599" y="321"/>
                    </a:cubicBezTo>
                    <a:cubicBezTo>
                      <a:pt x="6075" y="493"/>
                      <a:pt x="5582" y="658"/>
                      <a:pt x="5073" y="658"/>
                    </a:cubicBezTo>
                    <a:cubicBezTo>
                      <a:pt x="4844" y="658"/>
                      <a:pt x="4612" y="625"/>
                      <a:pt x="4373" y="544"/>
                    </a:cubicBezTo>
                    <a:cubicBezTo>
                      <a:pt x="4465" y="426"/>
                      <a:pt x="4491" y="256"/>
                      <a:pt x="4452" y="112"/>
                    </a:cubicBezTo>
                    <a:cubicBezTo>
                      <a:pt x="4438" y="85"/>
                      <a:pt x="4412" y="59"/>
                      <a:pt x="4386" y="59"/>
                    </a:cubicBezTo>
                    <a:cubicBezTo>
                      <a:pt x="4347" y="20"/>
                      <a:pt x="4294" y="0"/>
                      <a:pt x="42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22"/>
            <p:cNvGrpSpPr/>
            <p:nvPr/>
          </p:nvGrpSpPr>
          <p:grpSpPr>
            <a:xfrm rot="10800000" flipH="1">
              <a:off x="7759979" y="3767022"/>
              <a:ext cx="1155432" cy="1149561"/>
              <a:chOff x="6648829" y="433220"/>
              <a:chExt cx="1155432" cy="1149561"/>
            </a:xfrm>
          </p:grpSpPr>
          <p:sp>
            <p:nvSpPr>
              <p:cNvPr id="221" name="Google Shape;221;p22"/>
              <p:cNvSpPr/>
              <p:nvPr/>
            </p:nvSpPr>
            <p:spPr>
              <a:xfrm>
                <a:off x="7523476" y="622417"/>
                <a:ext cx="280785" cy="960365"/>
              </a:xfrm>
              <a:custGeom>
                <a:avLst/>
                <a:gdLst/>
                <a:ahLst/>
                <a:cxnLst/>
                <a:rect l="l" t="t" r="r" b="b"/>
                <a:pathLst>
                  <a:path w="1913" h="6543" extrusionOk="0">
                    <a:moveTo>
                      <a:pt x="1296" y="1480"/>
                    </a:moveTo>
                    <a:cubicBezTo>
                      <a:pt x="1357" y="1480"/>
                      <a:pt x="1415" y="1498"/>
                      <a:pt x="1467" y="1533"/>
                    </a:cubicBezTo>
                    <a:cubicBezTo>
                      <a:pt x="1389" y="1637"/>
                      <a:pt x="1258" y="1690"/>
                      <a:pt x="1127" y="1703"/>
                    </a:cubicBezTo>
                    <a:cubicBezTo>
                      <a:pt x="1087" y="1624"/>
                      <a:pt x="1114" y="1520"/>
                      <a:pt x="1205" y="1493"/>
                    </a:cubicBezTo>
                    <a:cubicBezTo>
                      <a:pt x="1236" y="1485"/>
                      <a:pt x="1266" y="1480"/>
                      <a:pt x="1296" y="1480"/>
                    </a:cubicBezTo>
                    <a:close/>
                    <a:moveTo>
                      <a:pt x="1607" y="3957"/>
                    </a:moveTo>
                    <a:cubicBezTo>
                      <a:pt x="1635" y="3957"/>
                      <a:pt x="1663" y="3964"/>
                      <a:pt x="1690" y="3981"/>
                    </a:cubicBezTo>
                    <a:cubicBezTo>
                      <a:pt x="1742" y="4020"/>
                      <a:pt x="1768" y="4086"/>
                      <a:pt x="1742" y="4151"/>
                    </a:cubicBezTo>
                    <a:cubicBezTo>
                      <a:pt x="1722" y="4153"/>
                      <a:pt x="1702" y="4154"/>
                      <a:pt x="1681" y="4154"/>
                    </a:cubicBezTo>
                    <a:cubicBezTo>
                      <a:pt x="1584" y="4154"/>
                      <a:pt x="1488" y="4129"/>
                      <a:pt x="1402" y="4086"/>
                    </a:cubicBezTo>
                    <a:cubicBezTo>
                      <a:pt x="1450" y="4018"/>
                      <a:pt x="1528" y="3957"/>
                      <a:pt x="1607" y="3957"/>
                    </a:cubicBezTo>
                    <a:close/>
                    <a:moveTo>
                      <a:pt x="866" y="0"/>
                    </a:moveTo>
                    <a:cubicBezTo>
                      <a:pt x="538" y="0"/>
                      <a:pt x="208" y="156"/>
                      <a:pt x="92" y="459"/>
                    </a:cubicBezTo>
                    <a:cubicBezTo>
                      <a:pt x="92" y="459"/>
                      <a:pt x="92" y="472"/>
                      <a:pt x="92" y="485"/>
                    </a:cubicBezTo>
                    <a:cubicBezTo>
                      <a:pt x="1" y="786"/>
                      <a:pt x="119" y="1153"/>
                      <a:pt x="472" y="1232"/>
                    </a:cubicBezTo>
                    <a:cubicBezTo>
                      <a:pt x="496" y="1236"/>
                      <a:pt x="520" y="1238"/>
                      <a:pt x="543" y="1238"/>
                    </a:cubicBezTo>
                    <a:cubicBezTo>
                      <a:pt x="877" y="1238"/>
                      <a:pt x="1135" y="821"/>
                      <a:pt x="878" y="564"/>
                    </a:cubicBezTo>
                    <a:cubicBezTo>
                      <a:pt x="864" y="550"/>
                      <a:pt x="848" y="545"/>
                      <a:pt x="832" y="545"/>
                    </a:cubicBezTo>
                    <a:cubicBezTo>
                      <a:pt x="787" y="545"/>
                      <a:pt x="744" y="591"/>
                      <a:pt x="773" y="629"/>
                    </a:cubicBezTo>
                    <a:cubicBezTo>
                      <a:pt x="915" y="836"/>
                      <a:pt x="757" y="1080"/>
                      <a:pt x="549" y="1080"/>
                    </a:cubicBezTo>
                    <a:cubicBezTo>
                      <a:pt x="507" y="1080"/>
                      <a:pt x="463" y="1070"/>
                      <a:pt x="420" y="1048"/>
                    </a:cubicBezTo>
                    <a:cubicBezTo>
                      <a:pt x="132" y="930"/>
                      <a:pt x="119" y="642"/>
                      <a:pt x="210" y="394"/>
                    </a:cubicBezTo>
                    <a:cubicBezTo>
                      <a:pt x="353" y="232"/>
                      <a:pt x="585" y="150"/>
                      <a:pt x="814" y="150"/>
                    </a:cubicBezTo>
                    <a:cubicBezTo>
                      <a:pt x="1047" y="150"/>
                      <a:pt x="1276" y="235"/>
                      <a:pt x="1402" y="407"/>
                    </a:cubicBezTo>
                    <a:cubicBezTo>
                      <a:pt x="1598" y="669"/>
                      <a:pt x="1690" y="1140"/>
                      <a:pt x="1546" y="1441"/>
                    </a:cubicBezTo>
                    <a:cubicBezTo>
                      <a:pt x="1474" y="1382"/>
                      <a:pt x="1387" y="1352"/>
                      <a:pt x="1300" y="1352"/>
                    </a:cubicBezTo>
                    <a:cubicBezTo>
                      <a:pt x="1196" y="1352"/>
                      <a:pt x="1093" y="1395"/>
                      <a:pt x="1022" y="1480"/>
                    </a:cubicBezTo>
                    <a:cubicBezTo>
                      <a:pt x="970" y="1572"/>
                      <a:pt x="983" y="1690"/>
                      <a:pt x="1074" y="1768"/>
                    </a:cubicBezTo>
                    <a:cubicBezTo>
                      <a:pt x="1061" y="1795"/>
                      <a:pt x="1087" y="1834"/>
                      <a:pt x="1127" y="1834"/>
                    </a:cubicBezTo>
                    <a:cubicBezTo>
                      <a:pt x="1284" y="1834"/>
                      <a:pt x="1428" y="1795"/>
                      <a:pt x="1533" y="1690"/>
                    </a:cubicBezTo>
                    <a:lnTo>
                      <a:pt x="1533" y="1690"/>
                    </a:lnTo>
                    <a:cubicBezTo>
                      <a:pt x="1663" y="2213"/>
                      <a:pt x="1506" y="2554"/>
                      <a:pt x="1271" y="3025"/>
                    </a:cubicBezTo>
                    <a:cubicBezTo>
                      <a:pt x="1140" y="3248"/>
                      <a:pt x="1074" y="3496"/>
                      <a:pt x="1087" y="3758"/>
                    </a:cubicBezTo>
                    <a:cubicBezTo>
                      <a:pt x="1100" y="3902"/>
                      <a:pt x="1166" y="4033"/>
                      <a:pt x="1258" y="4138"/>
                    </a:cubicBezTo>
                    <a:cubicBezTo>
                      <a:pt x="826" y="4845"/>
                      <a:pt x="1100" y="5761"/>
                      <a:pt x="1402" y="6481"/>
                    </a:cubicBezTo>
                    <a:cubicBezTo>
                      <a:pt x="1423" y="6523"/>
                      <a:pt x="1462" y="6542"/>
                      <a:pt x="1500" y="6542"/>
                    </a:cubicBezTo>
                    <a:cubicBezTo>
                      <a:pt x="1557" y="6542"/>
                      <a:pt x="1608" y="6500"/>
                      <a:pt x="1585" y="6429"/>
                    </a:cubicBezTo>
                    <a:cubicBezTo>
                      <a:pt x="1323" y="5683"/>
                      <a:pt x="1087" y="4976"/>
                      <a:pt x="1349" y="4217"/>
                    </a:cubicBezTo>
                    <a:lnTo>
                      <a:pt x="1349" y="4217"/>
                    </a:lnTo>
                    <a:cubicBezTo>
                      <a:pt x="1441" y="4281"/>
                      <a:pt x="1545" y="4313"/>
                      <a:pt x="1649" y="4313"/>
                    </a:cubicBezTo>
                    <a:cubicBezTo>
                      <a:pt x="1694" y="4313"/>
                      <a:pt x="1738" y="4307"/>
                      <a:pt x="1781" y="4295"/>
                    </a:cubicBezTo>
                    <a:cubicBezTo>
                      <a:pt x="1821" y="4282"/>
                      <a:pt x="1834" y="4256"/>
                      <a:pt x="1834" y="4230"/>
                    </a:cubicBezTo>
                    <a:cubicBezTo>
                      <a:pt x="1912" y="4138"/>
                      <a:pt x="1912" y="4007"/>
                      <a:pt x="1834" y="3929"/>
                    </a:cubicBezTo>
                    <a:cubicBezTo>
                      <a:pt x="1777" y="3868"/>
                      <a:pt x="1711" y="3842"/>
                      <a:pt x="1643" y="3842"/>
                    </a:cubicBezTo>
                    <a:cubicBezTo>
                      <a:pt x="1521" y="3842"/>
                      <a:pt x="1394" y="3924"/>
                      <a:pt x="1310" y="4033"/>
                    </a:cubicBezTo>
                    <a:cubicBezTo>
                      <a:pt x="1061" y="3745"/>
                      <a:pt x="1467" y="3038"/>
                      <a:pt x="1559" y="2829"/>
                    </a:cubicBezTo>
                    <a:cubicBezTo>
                      <a:pt x="1650" y="2685"/>
                      <a:pt x="1703" y="2528"/>
                      <a:pt x="1742" y="2371"/>
                    </a:cubicBezTo>
                    <a:cubicBezTo>
                      <a:pt x="1807" y="2109"/>
                      <a:pt x="1755" y="1834"/>
                      <a:pt x="1598" y="1624"/>
                    </a:cubicBezTo>
                    <a:cubicBezTo>
                      <a:pt x="1860" y="1297"/>
                      <a:pt x="1781" y="642"/>
                      <a:pt x="1546" y="315"/>
                    </a:cubicBezTo>
                    <a:cubicBezTo>
                      <a:pt x="1399" y="104"/>
                      <a:pt x="1133" y="0"/>
                      <a:pt x="866"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6648829" y="433220"/>
                <a:ext cx="988253" cy="269777"/>
              </a:xfrm>
              <a:custGeom>
                <a:avLst/>
                <a:gdLst/>
                <a:ahLst/>
                <a:cxnLst/>
                <a:rect l="l" t="t" r="r" b="b"/>
                <a:pathLst>
                  <a:path w="6733" h="1838" extrusionOk="0">
                    <a:moveTo>
                      <a:pt x="2477" y="141"/>
                    </a:moveTo>
                    <a:cubicBezTo>
                      <a:pt x="2524" y="141"/>
                      <a:pt x="2566" y="165"/>
                      <a:pt x="2595" y="203"/>
                    </a:cubicBezTo>
                    <a:cubicBezTo>
                      <a:pt x="2647" y="308"/>
                      <a:pt x="2569" y="426"/>
                      <a:pt x="2490" y="504"/>
                    </a:cubicBezTo>
                    <a:lnTo>
                      <a:pt x="2477" y="504"/>
                    </a:lnTo>
                    <a:cubicBezTo>
                      <a:pt x="2425" y="387"/>
                      <a:pt x="2412" y="269"/>
                      <a:pt x="2425" y="151"/>
                    </a:cubicBezTo>
                    <a:cubicBezTo>
                      <a:pt x="2442" y="144"/>
                      <a:pt x="2460" y="141"/>
                      <a:pt x="2477" y="141"/>
                    </a:cubicBezTo>
                    <a:close/>
                    <a:moveTo>
                      <a:pt x="5030" y="439"/>
                    </a:moveTo>
                    <a:cubicBezTo>
                      <a:pt x="5083" y="517"/>
                      <a:pt x="5109" y="609"/>
                      <a:pt x="5083" y="701"/>
                    </a:cubicBezTo>
                    <a:cubicBezTo>
                      <a:pt x="5055" y="765"/>
                      <a:pt x="4995" y="797"/>
                      <a:pt x="4940" y="797"/>
                    </a:cubicBezTo>
                    <a:cubicBezTo>
                      <a:pt x="4916" y="797"/>
                      <a:pt x="4893" y="791"/>
                      <a:pt x="4873" y="779"/>
                    </a:cubicBezTo>
                    <a:cubicBezTo>
                      <a:pt x="4873" y="648"/>
                      <a:pt x="4939" y="517"/>
                      <a:pt x="5030" y="439"/>
                    </a:cubicBezTo>
                    <a:close/>
                    <a:moveTo>
                      <a:pt x="2505" y="0"/>
                    </a:moveTo>
                    <a:cubicBezTo>
                      <a:pt x="2451" y="0"/>
                      <a:pt x="2399" y="20"/>
                      <a:pt x="2359" y="59"/>
                    </a:cubicBezTo>
                    <a:cubicBezTo>
                      <a:pt x="2320" y="59"/>
                      <a:pt x="2294" y="85"/>
                      <a:pt x="2294" y="112"/>
                    </a:cubicBezTo>
                    <a:cubicBezTo>
                      <a:pt x="2255" y="256"/>
                      <a:pt x="2281" y="426"/>
                      <a:pt x="2372" y="544"/>
                    </a:cubicBezTo>
                    <a:cubicBezTo>
                      <a:pt x="2133" y="625"/>
                      <a:pt x="1901" y="658"/>
                      <a:pt x="1673" y="658"/>
                    </a:cubicBezTo>
                    <a:cubicBezTo>
                      <a:pt x="1164" y="658"/>
                      <a:pt x="671" y="493"/>
                      <a:pt x="147" y="321"/>
                    </a:cubicBezTo>
                    <a:cubicBezTo>
                      <a:pt x="135" y="317"/>
                      <a:pt x="124" y="315"/>
                      <a:pt x="113" y="315"/>
                    </a:cubicBezTo>
                    <a:cubicBezTo>
                      <a:pt x="22" y="315"/>
                      <a:pt x="0" y="456"/>
                      <a:pt x="94" y="491"/>
                    </a:cubicBezTo>
                    <a:cubicBezTo>
                      <a:pt x="555" y="680"/>
                      <a:pt x="1082" y="859"/>
                      <a:pt x="1586" y="859"/>
                    </a:cubicBezTo>
                    <a:cubicBezTo>
                      <a:pt x="1884" y="859"/>
                      <a:pt x="2175" y="796"/>
                      <a:pt x="2438" y="635"/>
                    </a:cubicBezTo>
                    <a:cubicBezTo>
                      <a:pt x="2543" y="740"/>
                      <a:pt x="2674" y="792"/>
                      <a:pt x="2818" y="819"/>
                    </a:cubicBezTo>
                    <a:cubicBezTo>
                      <a:pt x="2840" y="820"/>
                      <a:pt x="2861" y="820"/>
                      <a:pt x="2883" y="820"/>
                    </a:cubicBezTo>
                    <a:cubicBezTo>
                      <a:pt x="3121" y="820"/>
                      <a:pt x="3347" y="755"/>
                      <a:pt x="3551" y="635"/>
                    </a:cubicBezTo>
                    <a:cubicBezTo>
                      <a:pt x="3919" y="456"/>
                      <a:pt x="4204" y="315"/>
                      <a:pt x="4544" y="315"/>
                    </a:cubicBezTo>
                    <a:cubicBezTo>
                      <a:pt x="4651" y="315"/>
                      <a:pt x="4764" y="329"/>
                      <a:pt x="4886" y="360"/>
                    </a:cubicBezTo>
                    <a:cubicBezTo>
                      <a:pt x="4795" y="478"/>
                      <a:pt x="4742" y="622"/>
                      <a:pt x="4755" y="766"/>
                    </a:cubicBezTo>
                    <a:cubicBezTo>
                      <a:pt x="4755" y="805"/>
                      <a:pt x="4781" y="832"/>
                      <a:pt x="4821" y="832"/>
                    </a:cubicBezTo>
                    <a:cubicBezTo>
                      <a:pt x="4861" y="880"/>
                      <a:pt x="4920" y="908"/>
                      <a:pt x="4981" y="908"/>
                    </a:cubicBezTo>
                    <a:cubicBezTo>
                      <a:pt x="5020" y="908"/>
                      <a:pt x="5060" y="896"/>
                      <a:pt x="5096" y="871"/>
                    </a:cubicBezTo>
                    <a:cubicBezTo>
                      <a:pt x="5253" y="740"/>
                      <a:pt x="5279" y="517"/>
                      <a:pt x="5148" y="360"/>
                    </a:cubicBezTo>
                    <a:cubicBezTo>
                      <a:pt x="5245" y="307"/>
                      <a:pt x="5363" y="284"/>
                      <a:pt x="5487" y="284"/>
                    </a:cubicBezTo>
                    <a:cubicBezTo>
                      <a:pt x="5730" y="284"/>
                      <a:pt x="5996" y="374"/>
                      <a:pt x="6169" y="504"/>
                    </a:cubicBezTo>
                    <a:cubicBezTo>
                      <a:pt x="6497" y="753"/>
                      <a:pt x="6510" y="1408"/>
                      <a:pt x="6182" y="1683"/>
                    </a:cubicBezTo>
                    <a:cubicBezTo>
                      <a:pt x="6093" y="1720"/>
                      <a:pt x="5999" y="1743"/>
                      <a:pt x="5909" y="1743"/>
                    </a:cubicBezTo>
                    <a:cubicBezTo>
                      <a:pt x="5749" y="1743"/>
                      <a:pt x="5603" y="1671"/>
                      <a:pt x="5528" y="1486"/>
                    </a:cubicBezTo>
                    <a:cubicBezTo>
                      <a:pt x="5426" y="1272"/>
                      <a:pt x="5594" y="1066"/>
                      <a:pt x="5785" y="1066"/>
                    </a:cubicBezTo>
                    <a:cubicBezTo>
                      <a:pt x="5839" y="1066"/>
                      <a:pt x="5895" y="1082"/>
                      <a:pt x="5947" y="1120"/>
                    </a:cubicBezTo>
                    <a:cubicBezTo>
                      <a:pt x="5959" y="1127"/>
                      <a:pt x="5971" y="1130"/>
                      <a:pt x="5982" y="1130"/>
                    </a:cubicBezTo>
                    <a:cubicBezTo>
                      <a:pt x="6029" y="1130"/>
                      <a:pt x="6057" y="1071"/>
                      <a:pt x="6025" y="1028"/>
                    </a:cubicBezTo>
                    <a:cubicBezTo>
                      <a:pt x="5947" y="949"/>
                      <a:pt x="5855" y="916"/>
                      <a:pt x="5765" y="916"/>
                    </a:cubicBezTo>
                    <a:cubicBezTo>
                      <a:pt x="5527" y="916"/>
                      <a:pt x="5300" y="1154"/>
                      <a:pt x="5357" y="1421"/>
                    </a:cubicBezTo>
                    <a:cubicBezTo>
                      <a:pt x="5408" y="1702"/>
                      <a:pt x="5636" y="1837"/>
                      <a:pt x="5881" y="1837"/>
                    </a:cubicBezTo>
                    <a:cubicBezTo>
                      <a:pt x="5955" y="1837"/>
                      <a:pt x="6031" y="1825"/>
                      <a:pt x="6104" y="1800"/>
                    </a:cubicBezTo>
                    <a:lnTo>
                      <a:pt x="6117" y="1800"/>
                    </a:lnTo>
                    <a:cubicBezTo>
                      <a:pt x="6680" y="1591"/>
                      <a:pt x="6732" y="675"/>
                      <a:pt x="6261" y="347"/>
                    </a:cubicBezTo>
                    <a:cubicBezTo>
                      <a:pt x="6076" y="214"/>
                      <a:pt x="5787" y="131"/>
                      <a:pt x="5512" y="131"/>
                    </a:cubicBezTo>
                    <a:cubicBezTo>
                      <a:pt x="5299" y="131"/>
                      <a:pt x="5094" y="181"/>
                      <a:pt x="4952" y="295"/>
                    </a:cubicBezTo>
                    <a:cubicBezTo>
                      <a:pt x="4801" y="182"/>
                      <a:pt x="4617" y="123"/>
                      <a:pt x="4428" y="123"/>
                    </a:cubicBezTo>
                    <a:cubicBezTo>
                      <a:pt x="4354" y="123"/>
                      <a:pt x="4279" y="132"/>
                      <a:pt x="4205" y="151"/>
                    </a:cubicBezTo>
                    <a:cubicBezTo>
                      <a:pt x="4048" y="190"/>
                      <a:pt x="3891" y="256"/>
                      <a:pt x="3747" y="334"/>
                    </a:cubicBezTo>
                    <a:cubicBezTo>
                      <a:pt x="3586" y="415"/>
                      <a:pt x="3129" y="659"/>
                      <a:pt x="2802" y="659"/>
                    </a:cubicBezTo>
                    <a:cubicBezTo>
                      <a:pt x="2705" y="659"/>
                      <a:pt x="2619" y="637"/>
                      <a:pt x="2556" y="583"/>
                    </a:cubicBezTo>
                    <a:cubicBezTo>
                      <a:pt x="2713" y="465"/>
                      <a:pt x="2831" y="229"/>
                      <a:pt x="2661" y="59"/>
                    </a:cubicBezTo>
                    <a:cubicBezTo>
                      <a:pt x="2615" y="20"/>
                      <a:pt x="2559" y="0"/>
                      <a:pt x="250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TITLE_AND_TWO_COLUMNS_1_1">
    <p:spTree>
      <p:nvGrpSpPr>
        <p:cNvPr id="1" name="Shape 223"/>
        <p:cNvGrpSpPr/>
        <p:nvPr/>
      </p:nvGrpSpPr>
      <p:grpSpPr>
        <a:xfrm>
          <a:off x="0" y="0"/>
          <a:ext cx="0" cy="0"/>
          <a:chOff x="0" y="0"/>
          <a:chExt cx="0" cy="0"/>
        </a:xfrm>
      </p:grpSpPr>
      <p:sp>
        <p:nvSpPr>
          <p:cNvPr id="224" name="Google Shape;224;p23"/>
          <p:cNvSpPr txBox="1">
            <a:spLocks noGrp="1"/>
          </p:cNvSpPr>
          <p:nvPr>
            <p:ph type="title"/>
          </p:nvPr>
        </p:nvSpPr>
        <p:spPr>
          <a:xfrm>
            <a:off x="699450" y="435892"/>
            <a:ext cx="7745100" cy="52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3500">
                <a:solidFill>
                  <a:schemeClr val="lt1"/>
                </a:solidFill>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225" name="Google Shape;225;p23"/>
          <p:cNvSpPr txBox="1">
            <a:spLocks noGrp="1"/>
          </p:cNvSpPr>
          <p:nvPr>
            <p:ph type="subTitle" idx="1"/>
          </p:nvPr>
        </p:nvSpPr>
        <p:spPr>
          <a:xfrm>
            <a:off x="1687201" y="1708375"/>
            <a:ext cx="2877600" cy="58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sz="1500" b="1">
                <a:solidFill>
                  <a:schemeClr val="lt1"/>
                </a:solidFill>
                <a:latin typeface="Roboto Slab"/>
                <a:ea typeface="Roboto Slab"/>
                <a:cs typeface="Roboto Slab"/>
                <a:sym typeface="Roboto Slab"/>
              </a:defRPr>
            </a:lvl1pPr>
            <a:lvl2pPr lvl="1" rtl="0">
              <a:spcBef>
                <a:spcPts val="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226" name="Google Shape;226;p23"/>
          <p:cNvSpPr txBox="1">
            <a:spLocks noGrp="1"/>
          </p:cNvSpPr>
          <p:nvPr>
            <p:ph type="subTitle" idx="2"/>
          </p:nvPr>
        </p:nvSpPr>
        <p:spPr>
          <a:xfrm>
            <a:off x="5805958" y="1708378"/>
            <a:ext cx="2476200" cy="58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sz="1500" b="1">
                <a:solidFill>
                  <a:schemeClr val="lt1"/>
                </a:solidFill>
                <a:latin typeface="Roboto Slab"/>
                <a:ea typeface="Roboto Slab"/>
                <a:cs typeface="Roboto Slab"/>
                <a:sym typeface="Roboto Slab"/>
              </a:defRPr>
            </a:lvl1pPr>
            <a:lvl2pPr lvl="1" rtl="0">
              <a:spcBef>
                <a:spcPts val="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227" name="Google Shape;227;p23"/>
          <p:cNvSpPr txBox="1">
            <a:spLocks noGrp="1"/>
          </p:cNvSpPr>
          <p:nvPr>
            <p:ph type="subTitle" idx="3"/>
          </p:nvPr>
        </p:nvSpPr>
        <p:spPr>
          <a:xfrm>
            <a:off x="1694413" y="3168569"/>
            <a:ext cx="2877600" cy="58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sz="1500" b="1">
                <a:solidFill>
                  <a:schemeClr val="lt1"/>
                </a:solidFill>
                <a:latin typeface="Roboto Slab"/>
                <a:ea typeface="Roboto Slab"/>
                <a:cs typeface="Roboto Slab"/>
                <a:sym typeface="Roboto Slab"/>
              </a:defRPr>
            </a:lvl1pPr>
            <a:lvl2pPr lvl="1" rtl="0">
              <a:spcBef>
                <a:spcPts val="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228" name="Google Shape;228;p23"/>
          <p:cNvSpPr txBox="1">
            <a:spLocks noGrp="1"/>
          </p:cNvSpPr>
          <p:nvPr>
            <p:ph type="subTitle" idx="4"/>
          </p:nvPr>
        </p:nvSpPr>
        <p:spPr>
          <a:xfrm>
            <a:off x="5805958" y="3168576"/>
            <a:ext cx="2476200" cy="58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sz="1500" b="1">
                <a:solidFill>
                  <a:schemeClr val="lt1"/>
                </a:solidFill>
                <a:latin typeface="Roboto Slab"/>
                <a:ea typeface="Roboto Slab"/>
                <a:cs typeface="Roboto Slab"/>
                <a:sym typeface="Roboto Slab"/>
              </a:defRPr>
            </a:lvl1pPr>
            <a:lvl2pPr lvl="1" rtl="0">
              <a:spcBef>
                <a:spcPts val="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229" name="Google Shape;229;p23"/>
          <p:cNvSpPr txBox="1">
            <a:spLocks noGrp="1"/>
          </p:cNvSpPr>
          <p:nvPr>
            <p:ph type="subTitle" idx="5"/>
          </p:nvPr>
        </p:nvSpPr>
        <p:spPr>
          <a:xfrm>
            <a:off x="1687206" y="2064803"/>
            <a:ext cx="2476200" cy="75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400">
                <a:solidFill>
                  <a:schemeClr val="lt1"/>
                </a:solidFill>
              </a:defRPr>
            </a:lvl1pPr>
            <a:lvl2pPr lvl="1" rtl="0">
              <a:spcBef>
                <a:spcPts val="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230" name="Google Shape;230;p23"/>
          <p:cNvSpPr txBox="1">
            <a:spLocks noGrp="1"/>
          </p:cNvSpPr>
          <p:nvPr>
            <p:ph type="subTitle" idx="6"/>
          </p:nvPr>
        </p:nvSpPr>
        <p:spPr>
          <a:xfrm>
            <a:off x="5805958" y="2064803"/>
            <a:ext cx="2476200" cy="75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400">
                <a:solidFill>
                  <a:schemeClr val="lt1"/>
                </a:solidFill>
              </a:defRPr>
            </a:lvl1pPr>
            <a:lvl2pPr lvl="1" rtl="0">
              <a:spcBef>
                <a:spcPts val="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231" name="Google Shape;231;p23"/>
          <p:cNvSpPr txBox="1">
            <a:spLocks noGrp="1"/>
          </p:cNvSpPr>
          <p:nvPr>
            <p:ph type="subTitle" idx="7"/>
          </p:nvPr>
        </p:nvSpPr>
        <p:spPr>
          <a:xfrm>
            <a:off x="1693404" y="3540922"/>
            <a:ext cx="2476200" cy="75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400">
                <a:solidFill>
                  <a:schemeClr val="lt1"/>
                </a:solidFill>
              </a:defRPr>
            </a:lvl1pPr>
            <a:lvl2pPr lvl="1" rtl="0">
              <a:spcBef>
                <a:spcPts val="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232" name="Google Shape;232;p23"/>
          <p:cNvSpPr txBox="1">
            <a:spLocks noGrp="1"/>
          </p:cNvSpPr>
          <p:nvPr>
            <p:ph type="subTitle" idx="8"/>
          </p:nvPr>
        </p:nvSpPr>
        <p:spPr>
          <a:xfrm>
            <a:off x="5805958" y="3540922"/>
            <a:ext cx="2476200" cy="75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400">
                <a:solidFill>
                  <a:schemeClr val="lt1"/>
                </a:solidFill>
              </a:defRPr>
            </a:lvl1pPr>
            <a:lvl2pPr lvl="1" rtl="0">
              <a:spcBef>
                <a:spcPts val="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233" name="Google Shape;233;p23"/>
          <p:cNvSpPr txBox="1">
            <a:spLocks noGrp="1"/>
          </p:cNvSpPr>
          <p:nvPr>
            <p:ph type="title" idx="9" hasCustomPrompt="1"/>
          </p:nvPr>
        </p:nvSpPr>
        <p:spPr>
          <a:xfrm>
            <a:off x="865342" y="2017753"/>
            <a:ext cx="652800" cy="52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500">
                <a:solidFill>
                  <a:schemeClr val="dk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234" name="Google Shape;234;p23"/>
          <p:cNvSpPr txBox="1">
            <a:spLocks noGrp="1"/>
          </p:cNvSpPr>
          <p:nvPr>
            <p:ph type="title" idx="13" hasCustomPrompt="1"/>
          </p:nvPr>
        </p:nvSpPr>
        <p:spPr>
          <a:xfrm>
            <a:off x="4986362" y="2017805"/>
            <a:ext cx="652800" cy="52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500">
                <a:solidFill>
                  <a:schemeClr val="dk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235" name="Google Shape;235;p23"/>
          <p:cNvSpPr txBox="1">
            <a:spLocks noGrp="1"/>
          </p:cNvSpPr>
          <p:nvPr>
            <p:ph type="title" idx="14" hasCustomPrompt="1"/>
          </p:nvPr>
        </p:nvSpPr>
        <p:spPr>
          <a:xfrm>
            <a:off x="865342" y="3459557"/>
            <a:ext cx="652800" cy="52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500">
                <a:solidFill>
                  <a:schemeClr val="dk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236" name="Google Shape;236;p23"/>
          <p:cNvSpPr txBox="1">
            <a:spLocks noGrp="1"/>
          </p:cNvSpPr>
          <p:nvPr>
            <p:ph type="title" idx="15" hasCustomPrompt="1"/>
          </p:nvPr>
        </p:nvSpPr>
        <p:spPr>
          <a:xfrm>
            <a:off x="4976355" y="3386061"/>
            <a:ext cx="652800" cy="52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500">
                <a:solidFill>
                  <a:schemeClr val="dk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grpSp>
        <p:nvGrpSpPr>
          <p:cNvPr id="237" name="Google Shape;237;p23"/>
          <p:cNvGrpSpPr/>
          <p:nvPr/>
        </p:nvGrpSpPr>
        <p:grpSpPr>
          <a:xfrm>
            <a:off x="228590" y="228595"/>
            <a:ext cx="8686821" cy="4687988"/>
            <a:chOff x="228590" y="228595"/>
            <a:chExt cx="8686821" cy="4687988"/>
          </a:xfrm>
        </p:grpSpPr>
        <p:grpSp>
          <p:nvGrpSpPr>
            <p:cNvPr id="238" name="Google Shape;238;p23"/>
            <p:cNvGrpSpPr/>
            <p:nvPr/>
          </p:nvGrpSpPr>
          <p:grpSpPr>
            <a:xfrm>
              <a:off x="228590" y="229545"/>
              <a:ext cx="1159249" cy="1147653"/>
              <a:chOff x="1339740" y="433220"/>
              <a:chExt cx="1159249" cy="1147653"/>
            </a:xfrm>
          </p:grpSpPr>
          <p:sp>
            <p:nvSpPr>
              <p:cNvPr id="239" name="Google Shape;239;p23"/>
              <p:cNvSpPr/>
              <p:nvPr/>
            </p:nvSpPr>
            <p:spPr>
              <a:xfrm>
                <a:off x="1339740" y="621242"/>
                <a:ext cx="282547" cy="959631"/>
              </a:xfrm>
              <a:custGeom>
                <a:avLst/>
                <a:gdLst/>
                <a:ahLst/>
                <a:cxnLst/>
                <a:rect l="l" t="t" r="r" b="b"/>
                <a:pathLst>
                  <a:path w="1925" h="6538" extrusionOk="0">
                    <a:moveTo>
                      <a:pt x="733" y="1488"/>
                    </a:moveTo>
                    <a:cubicBezTo>
                      <a:pt x="812" y="1528"/>
                      <a:pt x="851" y="1632"/>
                      <a:pt x="799" y="1711"/>
                    </a:cubicBezTo>
                    <a:cubicBezTo>
                      <a:pt x="668" y="1698"/>
                      <a:pt x="550" y="1632"/>
                      <a:pt x="458" y="1541"/>
                    </a:cubicBezTo>
                    <a:cubicBezTo>
                      <a:pt x="511" y="1506"/>
                      <a:pt x="575" y="1488"/>
                      <a:pt x="639" y="1488"/>
                    </a:cubicBezTo>
                    <a:cubicBezTo>
                      <a:pt x="671" y="1488"/>
                      <a:pt x="703" y="1493"/>
                      <a:pt x="733" y="1501"/>
                    </a:cubicBezTo>
                    <a:lnTo>
                      <a:pt x="733" y="1488"/>
                    </a:lnTo>
                    <a:close/>
                    <a:moveTo>
                      <a:pt x="319" y="3965"/>
                    </a:moveTo>
                    <a:cubicBezTo>
                      <a:pt x="399" y="3965"/>
                      <a:pt x="475" y="4023"/>
                      <a:pt x="524" y="4081"/>
                    </a:cubicBezTo>
                    <a:lnTo>
                      <a:pt x="524" y="4094"/>
                    </a:lnTo>
                    <a:cubicBezTo>
                      <a:pt x="444" y="4134"/>
                      <a:pt x="356" y="4151"/>
                      <a:pt x="267" y="4151"/>
                    </a:cubicBezTo>
                    <a:cubicBezTo>
                      <a:pt x="239" y="4151"/>
                      <a:pt x="211" y="4149"/>
                      <a:pt x="183" y="4146"/>
                    </a:cubicBezTo>
                    <a:cubicBezTo>
                      <a:pt x="157" y="4081"/>
                      <a:pt x="183" y="4015"/>
                      <a:pt x="236" y="3989"/>
                    </a:cubicBezTo>
                    <a:cubicBezTo>
                      <a:pt x="263" y="3972"/>
                      <a:pt x="291" y="3965"/>
                      <a:pt x="319" y="3965"/>
                    </a:cubicBezTo>
                    <a:close/>
                    <a:moveTo>
                      <a:pt x="1051" y="0"/>
                    </a:moveTo>
                    <a:cubicBezTo>
                      <a:pt x="782" y="0"/>
                      <a:pt x="514" y="103"/>
                      <a:pt x="367" y="310"/>
                    </a:cubicBezTo>
                    <a:cubicBezTo>
                      <a:pt x="131" y="637"/>
                      <a:pt x="52" y="1292"/>
                      <a:pt x="314" y="1619"/>
                    </a:cubicBezTo>
                    <a:cubicBezTo>
                      <a:pt x="157" y="1842"/>
                      <a:pt x="105" y="2104"/>
                      <a:pt x="170" y="2365"/>
                    </a:cubicBezTo>
                    <a:cubicBezTo>
                      <a:pt x="210" y="2536"/>
                      <a:pt x="275" y="2680"/>
                      <a:pt x="354" y="2837"/>
                    </a:cubicBezTo>
                    <a:cubicBezTo>
                      <a:pt x="458" y="3033"/>
                      <a:pt x="838" y="3740"/>
                      <a:pt x="602" y="4028"/>
                    </a:cubicBezTo>
                    <a:cubicBezTo>
                      <a:pt x="525" y="3926"/>
                      <a:pt x="398" y="3840"/>
                      <a:pt x="272" y="3840"/>
                    </a:cubicBezTo>
                    <a:cubicBezTo>
                      <a:pt x="205" y="3840"/>
                      <a:pt x="138" y="3864"/>
                      <a:pt x="79" y="3923"/>
                    </a:cubicBezTo>
                    <a:cubicBezTo>
                      <a:pt x="0" y="4002"/>
                      <a:pt x="0" y="4133"/>
                      <a:pt x="79" y="4225"/>
                    </a:cubicBezTo>
                    <a:cubicBezTo>
                      <a:pt x="79" y="4251"/>
                      <a:pt x="105" y="4277"/>
                      <a:pt x="131" y="4290"/>
                    </a:cubicBezTo>
                    <a:cubicBezTo>
                      <a:pt x="174" y="4302"/>
                      <a:pt x="220" y="4308"/>
                      <a:pt x="266" y="4308"/>
                    </a:cubicBezTo>
                    <a:cubicBezTo>
                      <a:pt x="374" y="4308"/>
                      <a:pt x="484" y="4276"/>
                      <a:pt x="576" y="4211"/>
                    </a:cubicBezTo>
                    <a:lnTo>
                      <a:pt x="576" y="4211"/>
                    </a:lnTo>
                    <a:cubicBezTo>
                      <a:pt x="838" y="4971"/>
                      <a:pt x="589" y="5678"/>
                      <a:pt x="340" y="6437"/>
                    </a:cubicBezTo>
                    <a:cubicBezTo>
                      <a:pt x="317" y="6499"/>
                      <a:pt x="367" y="6538"/>
                      <a:pt x="420" y="6538"/>
                    </a:cubicBezTo>
                    <a:cubicBezTo>
                      <a:pt x="457" y="6538"/>
                      <a:pt x="495" y="6519"/>
                      <a:pt x="511" y="6476"/>
                    </a:cubicBezTo>
                    <a:cubicBezTo>
                      <a:pt x="812" y="5756"/>
                      <a:pt x="1087" y="4840"/>
                      <a:pt x="655" y="4133"/>
                    </a:cubicBezTo>
                    <a:cubicBezTo>
                      <a:pt x="759" y="4028"/>
                      <a:pt x="825" y="3897"/>
                      <a:pt x="838" y="3753"/>
                    </a:cubicBezTo>
                    <a:cubicBezTo>
                      <a:pt x="851" y="3504"/>
                      <a:pt x="786" y="3243"/>
                      <a:pt x="655" y="3033"/>
                    </a:cubicBezTo>
                    <a:cubicBezTo>
                      <a:pt x="419" y="2549"/>
                      <a:pt x="249" y="2208"/>
                      <a:pt x="380" y="1698"/>
                    </a:cubicBezTo>
                    <a:lnTo>
                      <a:pt x="380" y="1698"/>
                    </a:lnTo>
                    <a:cubicBezTo>
                      <a:pt x="486" y="1780"/>
                      <a:pt x="612" y="1831"/>
                      <a:pt x="742" y="1831"/>
                    </a:cubicBezTo>
                    <a:cubicBezTo>
                      <a:pt x="756" y="1831"/>
                      <a:pt x="771" y="1830"/>
                      <a:pt x="786" y="1829"/>
                    </a:cubicBezTo>
                    <a:cubicBezTo>
                      <a:pt x="825" y="1829"/>
                      <a:pt x="851" y="1803"/>
                      <a:pt x="851" y="1763"/>
                    </a:cubicBezTo>
                    <a:cubicBezTo>
                      <a:pt x="930" y="1698"/>
                      <a:pt x="956" y="1567"/>
                      <a:pt x="890" y="1475"/>
                    </a:cubicBezTo>
                    <a:cubicBezTo>
                      <a:pt x="819" y="1390"/>
                      <a:pt x="720" y="1347"/>
                      <a:pt x="620" y="1347"/>
                    </a:cubicBezTo>
                    <a:cubicBezTo>
                      <a:pt x="536" y="1347"/>
                      <a:pt x="451" y="1376"/>
                      <a:pt x="380" y="1436"/>
                    </a:cubicBezTo>
                    <a:cubicBezTo>
                      <a:pt x="236" y="1135"/>
                      <a:pt x="327" y="664"/>
                      <a:pt x="524" y="415"/>
                    </a:cubicBezTo>
                    <a:cubicBezTo>
                      <a:pt x="651" y="241"/>
                      <a:pt x="883" y="153"/>
                      <a:pt x="1116" y="153"/>
                    </a:cubicBezTo>
                    <a:cubicBezTo>
                      <a:pt x="1341" y="153"/>
                      <a:pt x="1567" y="235"/>
                      <a:pt x="1702" y="402"/>
                    </a:cubicBezTo>
                    <a:cubicBezTo>
                      <a:pt x="1807" y="650"/>
                      <a:pt x="1794" y="938"/>
                      <a:pt x="1506" y="1056"/>
                    </a:cubicBezTo>
                    <a:cubicBezTo>
                      <a:pt x="1461" y="1077"/>
                      <a:pt x="1417" y="1087"/>
                      <a:pt x="1375" y="1087"/>
                    </a:cubicBezTo>
                    <a:cubicBezTo>
                      <a:pt x="1157" y="1087"/>
                      <a:pt x="997" y="833"/>
                      <a:pt x="1139" y="624"/>
                    </a:cubicBezTo>
                    <a:cubicBezTo>
                      <a:pt x="1168" y="585"/>
                      <a:pt x="1133" y="540"/>
                      <a:pt x="1091" y="540"/>
                    </a:cubicBezTo>
                    <a:cubicBezTo>
                      <a:pt x="1076" y="540"/>
                      <a:pt x="1061" y="545"/>
                      <a:pt x="1047" y="559"/>
                    </a:cubicBezTo>
                    <a:cubicBezTo>
                      <a:pt x="778" y="816"/>
                      <a:pt x="1035" y="1233"/>
                      <a:pt x="1369" y="1233"/>
                    </a:cubicBezTo>
                    <a:cubicBezTo>
                      <a:pt x="1393" y="1233"/>
                      <a:pt x="1416" y="1231"/>
                      <a:pt x="1440" y="1226"/>
                    </a:cubicBezTo>
                    <a:cubicBezTo>
                      <a:pt x="1807" y="1161"/>
                      <a:pt x="1925" y="794"/>
                      <a:pt x="1820" y="480"/>
                    </a:cubicBezTo>
                    <a:cubicBezTo>
                      <a:pt x="1820" y="467"/>
                      <a:pt x="1820" y="467"/>
                      <a:pt x="1820" y="454"/>
                    </a:cubicBezTo>
                    <a:cubicBezTo>
                      <a:pt x="1705" y="152"/>
                      <a:pt x="1377" y="0"/>
                      <a:pt x="105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1508828" y="433220"/>
                <a:ext cx="990161" cy="269777"/>
              </a:xfrm>
              <a:custGeom>
                <a:avLst/>
                <a:gdLst/>
                <a:ahLst/>
                <a:cxnLst/>
                <a:rect l="l" t="t" r="r" b="b"/>
                <a:pathLst>
                  <a:path w="6746" h="1838" extrusionOk="0">
                    <a:moveTo>
                      <a:pt x="4243" y="151"/>
                    </a:moveTo>
                    <a:cubicBezTo>
                      <a:pt x="4264" y="151"/>
                      <a:pt x="4286" y="155"/>
                      <a:pt x="4308" y="164"/>
                    </a:cubicBezTo>
                    <a:cubicBezTo>
                      <a:pt x="4321" y="282"/>
                      <a:pt x="4308" y="400"/>
                      <a:pt x="4255" y="504"/>
                    </a:cubicBezTo>
                    <a:lnTo>
                      <a:pt x="4242" y="504"/>
                    </a:lnTo>
                    <a:cubicBezTo>
                      <a:pt x="4164" y="439"/>
                      <a:pt x="4072" y="321"/>
                      <a:pt x="4137" y="203"/>
                    </a:cubicBezTo>
                    <a:cubicBezTo>
                      <a:pt x="4164" y="168"/>
                      <a:pt x="4201" y="151"/>
                      <a:pt x="4243" y="151"/>
                    </a:cubicBezTo>
                    <a:close/>
                    <a:moveTo>
                      <a:pt x="1702" y="426"/>
                    </a:moveTo>
                    <a:cubicBezTo>
                      <a:pt x="1794" y="517"/>
                      <a:pt x="1859" y="635"/>
                      <a:pt x="1859" y="766"/>
                    </a:cubicBezTo>
                    <a:cubicBezTo>
                      <a:pt x="1835" y="783"/>
                      <a:pt x="1809" y="790"/>
                      <a:pt x="1783" y="790"/>
                    </a:cubicBezTo>
                    <a:cubicBezTo>
                      <a:pt x="1728" y="790"/>
                      <a:pt x="1677" y="755"/>
                      <a:pt x="1650" y="701"/>
                    </a:cubicBezTo>
                    <a:cubicBezTo>
                      <a:pt x="1624" y="609"/>
                      <a:pt x="1650" y="504"/>
                      <a:pt x="1702" y="426"/>
                    </a:cubicBezTo>
                    <a:close/>
                    <a:moveTo>
                      <a:pt x="4240" y="0"/>
                    </a:moveTo>
                    <a:cubicBezTo>
                      <a:pt x="4186" y="0"/>
                      <a:pt x="4131" y="20"/>
                      <a:pt x="4085" y="59"/>
                    </a:cubicBezTo>
                    <a:cubicBezTo>
                      <a:pt x="3928" y="229"/>
                      <a:pt x="4033" y="465"/>
                      <a:pt x="4190" y="583"/>
                    </a:cubicBezTo>
                    <a:cubicBezTo>
                      <a:pt x="4126" y="641"/>
                      <a:pt x="4037" y="664"/>
                      <a:pt x="3937" y="664"/>
                    </a:cubicBezTo>
                    <a:cubicBezTo>
                      <a:pt x="3607" y="664"/>
                      <a:pt x="3149" y="414"/>
                      <a:pt x="2998" y="334"/>
                    </a:cubicBezTo>
                    <a:cubicBezTo>
                      <a:pt x="2854" y="256"/>
                      <a:pt x="2697" y="190"/>
                      <a:pt x="2527" y="151"/>
                    </a:cubicBezTo>
                    <a:cubicBezTo>
                      <a:pt x="2457" y="132"/>
                      <a:pt x="2385" y="123"/>
                      <a:pt x="2312" y="123"/>
                    </a:cubicBezTo>
                    <a:cubicBezTo>
                      <a:pt x="2127" y="123"/>
                      <a:pt x="1940" y="182"/>
                      <a:pt x="1781" y="295"/>
                    </a:cubicBezTo>
                    <a:cubicBezTo>
                      <a:pt x="1638" y="181"/>
                      <a:pt x="1433" y="131"/>
                      <a:pt x="1221" y="131"/>
                    </a:cubicBezTo>
                    <a:cubicBezTo>
                      <a:pt x="945" y="131"/>
                      <a:pt x="656" y="214"/>
                      <a:pt x="472" y="347"/>
                    </a:cubicBezTo>
                    <a:cubicBezTo>
                      <a:pt x="0" y="675"/>
                      <a:pt x="53" y="1591"/>
                      <a:pt x="616" y="1800"/>
                    </a:cubicBezTo>
                    <a:lnTo>
                      <a:pt x="642" y="1800"/>
                    </a:lnTo>
                    <a:cubicBezTo>
                      <a:pt x="712" y="1825"/>
                      <a:pt x="786" y="1837"/>
                      <a:pt x="859" y="1837"/>
                    </a:cubicBezTo>
                    <a:cubicBezTo>
                      <a:pt x="1102" y="1837"/>
                      <a:pt x="1338" y="1702"/>
                      <a:pt x="1388" y="1421"/>
                    </a:cubicBezTo>
                    <a:cubicBezTo>
                      <a:pt x="1436" y="1154"/>
                      <a:pt x="1213" y="916"/>
                      <a:pt x="978" y="916"/>
                    </a:cubicBezTo>
                    <a:cubicBezTo>
                      <a:pt x="889" y="916"/>
                      <a:pt x="799" y="949"/>
                      <a:pt x="720" y="1028"/>
                    </a:cubicBezTo>
                    <a:cubicBezTo>
                      <a:pt x="678" y="1071"/>
                      <a:pt x="713" y="1130"/>
                      <a:pt x="763" y="1130"/>
                    </a:cubicBezTo>
                    <a:cubicBezTo>
                      <a:pt x="774" y="1130"/>
                      <a:pt x="786" y="1127"/>
                      <a:pt x="799" y="1120"/>
                    </a:cubicBezTo>
                    <a:cubicBezTo>
                      <a:pt x="851" y="1082"/>
                      <a:pt x="907" y="1066"/>
                      <a:pt x="961" y="1066"/>
                    </a:cubicBezTo>
                    <a:cubicBezTo>
                      <a:pt x="1151" y="1066"/>
                      <a:pt x="1320" y="1272"/>
                      <a:pt x="1218" y="1486"/>
                    </a:cubicBezTo>
                    <a:cubicBezTo>
                      <a:pt x="1142" y="1671"/>
                      <a:pt x="997" y="1743"/>
                      <a:pt x="836" y="1743"/>
                    </a:cubicBezTo>
                    <a:cubicBezTo>
                      <a:pt x="747" y="1743"/>
                      <a:pt x="652" y="1720"/>
                      <a:pt x="563" y="1683"/>
                    </a:cubicBezTo>
                    <a:cubicBezTo>
                      <a:pt x="236" y="1408"/>
                      <a:pt x="236" y="753"/>
                      <a:pt x="576" y="504"/>
                    </a:cubicBezTo>
                    <a:cubicBezTo>
                      <a:pt x="750" y="374"/>
                      <a:pt x="1010" y="284"/>
                      <a:pt x="1253" y="284"/>
                    </a:cubicBezTo>
                    <a:cubicBezTo>
                      <a:pt x="1377" y="284"/>
                      <a:pt x="1496" y="307"/>
                      <a:pt x="1597" y="360"/>
                    </a:cubicBezTo>
                    <a:cubicBezTo>
                      <a:pt x="1467" y="517"/>
                      <a:pt x="1493" y="740"/>
                      <a:pt x="1637" y="871"/>
                    </a:cubicBezTo>
                    <a:cubicBezTo>
                      <a:pt x="1672" y="896"/>
                      <a:pt x="1714" y="908"/>
                      <a:pt x="1756" y="908"/>
                    </a:cubicBezTo>
                    <a:cubicBezTo>
                      <a:pt x="1820" y="908"/>
                      <a:pt x="1885" y="880"/>
                      <a:pt x="1925" y="832"/>
                    </a:cubicBezTo>
                    <a:cubicBezTo>
                      <a:pt x="1964" y="832"/>
                      <a:pt x="1990" y="805"/>
                      <a:pt x="1990" y="766"/>
                    </a:cubicBezTo>
                    <a:cubicBezTo>
                      <a:pt x="2003" y="622"/>
                      <a:pt x="1951" y="478"/>
                      <a:pt x="1859" y="360"/>
                    </a:cubicBezTo>
                    <a:cubicBezTo>
                      <a:pt x="1982" y="329"/>
                      <a:pt x="2094" y="315"/>
                      <a:pt x="2202" y="315"/>
                    </a:cubicBezTo>
                    <a:cubicBezTo>
                      <a:pt x="2542" y="315"/>
                      <a:pt x="2826" y="456"/>
                      <a:pt x="3195" y="635"/>
                    </a:cubicBezTo>
                    <a:cubicBezTo>
                      <a:pt x="3387" y="755"/>
                      <a:pt x="3622" y="820"/>
                      <a:pt x="3852" y="820"/>
                    </a:cubicBezTo>
                    <a:cubicBezTo>
                      <a:pt x="3873" y="820"/>
                      <a:pt x="3894" y="820"/>
                      <a:pt x="3915" y="819"/>
                    </a:cubicBezTo>
                    <a:cubicBezTo>
                      <a:pt x="4059" y="792"/>
                      <a:pt x="4190" y="740"/>
                      <a:pt x="4308" y="635"/>
                    </a:cubicBezTo>
                    <a:cubicBezTo>
                      <a:pt x="4571" y="796"/>
                      <a:pt x="4861" y="859"/>
                      <a:pt x="5160" y="859"/>
                    </a:cubicBezTo>
                    <a:cubicBezTo>
                      <a:pt x="5664" y="859"/>
                      <a:pt x="6191" y="680"/>
                      <a:pt x="6651" y="491"/>
                    </a:cubicBezTo>
                    <a:cubicBezTo>
                      <a:pt x="6745" y="456"/>
                      <a:pt x="6723" y="315"/>
                      <a:pt x="6632" y="315"/>
                    </a:cubicBezTo>
                    <a:cubicBezTo>
                      <a:pt x="6622" y="315"/>
                      <a:pt x="6611" y="317"/>
                      <a:pt x="6599" y="321"/>
                    </a:cubicBezTo>
                    <a:cubicBezTo>
                      <a:pt x="6075" y="493"/>
                      <a:pt x="5582" y="658"/>
                      <a:pt x="5073" y="658"/>
                    </a:cubicBezTo>
                    <a:cubicBezTo>
                      <a:pt x="4844" y="658"/>
                      <a:pt x="4612" y="625"/>
                      <a:pt x="4373" y="544"/>
                    </a:cubicBezTo>
                    <a:cubicBezTo>
                      <a:pt x="4465" y="426"/>
                      <a:pt x="4491" y="256"/>
                      <a:pt x="4452" y="112"/>
                    </a:cubicBezTo>
                    <a:cubicBezTo>
                      <a:pt x="4438" y="85"/>
                      <a:pt x="4412" y="59"/>
                      <a:pt x="4386" y="59"/>
                    </a:cubicBezTo>
                    <a:cubicBezTo>
                      <a:pt x="4347" y="20"/>
                      <a:pt x="4294" y="0"/>
                      <a:pt x="42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23"/>
            <p:cNvGrpSpPr/>
            <p:nvPr/>
          </p:nvGrpSpPr>
          <p:grpSpPr>
            <a:xfrm>
              <a:off x="7759979" y="228595"/>
              <a:ext cx="1155432" cy="1149561"/>
              <a:chOff x="6648829" y="433220"/>
              <a:chExt cx="1155432" cy="1149561"/>
            </a:xfrm>
          </p:grpSpPr>
          <p:sp>
            <p:nvSpPr>
              <p:cNvPr id="242" name="Google Shape;242;p23"/>
              <p:cNvSpPr/>
              <p:nvPr/>
            </p:nvSpPr>
            <p:spPr>
              <a:xfrm>
                <a:off x="7523476" y="622417"/>
                <a:ext cx="280785" cy="960365"/>
              </a:xfrm>
              <a:custGeom>
                <a:avLst/>
                <a:gdLst/>
                <a:ahLst/>
                <a:cxnLst/>
                <a:rect l="l" t="t" r="r" b="b"/>
                <a:pathLst>
                  <a:path w="1913" h="6543" extrusionOk="0">
                    <a:moveTo>
                      <a:pt x="1296" y="1480"/>
                    </a:moveTo>
                    <a:cubicBezTo>
                      <a:pt x="1357" y="1480"/>
                      <a:pt x="1415" y="1498"/>
                      <a:pt x="1467" y="1533"/>
                    </a:cubicBezTo>
                    <a:cubicBezTo>
                      <a:pt x="1389" y="1637"/>
                      <a:pt x="1258" y="1690"/>
                      <a:pt x="1127" y="1703"/>
                    </a:cubicBezTo>
                    <a:cubicBezTo>
                      <a:pt x="1087" y="1624"/>
                      <a:pt x="1114" y="1520"/>
                      <a:pt x="1205" y="1493"/>
                    </a:cubicBezTo>
                    <a:cubicBezTo>
                      <a:pt x="1236" y="1485"/>
                      <a:pt x="1266" y="1480"/>
                      <a:pt x="1296" y="1480"/>
                    </a:cubicBezTo>
                    <a:close/>
                    <a:moveTo>
                      <a:pt x="1607" y="3957"/>
                    </a:moveTo>
                    <a:cubicBezTo>
                      <a:pt x="1635" y="3957"/>
                      <a:pt x="1663" y="3964"/>
                      <a:pt x="1690" y="3981"/>
                    </a:cubicBezTo>
                    <a:cubicBezTo>
                      <a:pt x="1742" y="4020"/>
                      <a:pt x="1768" y="4086"/>
                      <a:pt x="1742" y="4151"/>
                    </a:cubicBezTo>
                    <a:cubicBezTo>
                      <a:pt x="1722" y="4153"/>
                      <a:pt x="1702" y="4154"/>
                      <a:pt x="1681" y="4154"/>
                    </a:cubicBezTo>
                    <a:cubicBezTo>
                      <a:pt x="1584" y="4154"/>
                      <a:pt x="1488" y="4129"/>
                      <a:pt x="1402" y="4086"/>
                    </a:cubicBezTo>
                    <a:cubicBezTo>
                      <a:pt x="1450" y="4018"/>
                      <a:pt x="1528" y="3957"/>
                      <a:pt x="1607" y="3957"/>
                    </a:cubicBezTo>
                    <a:close/>
                    <a:moveTo>
                      <a:pt x="866" y="0"/>
                    </a:moveTo>
                    <a:cubicBezTo>
                      <a:pt x="538" y="0"/>
                      <a:pt x="208" y="156"/>
                      <a:pt x="92" y="459"/>
                    </a:cubicBezTo>
                    <a:cubicBezTo>
                      <a:pt x="92" y="459"/>
                      <a:pt x="92" y="472"/>
                      <a:pt x="92" y="485"/>
                    </a:cubicBezTo>
                    <a:cubicBezTo>
                      <a:pt x="1" y="786"/>
                      <a:pt x="119" y="1153"/>
                      <a:pt x="472" y="1232"/>
                    </a:cubicBezTo>
                    <a:cubicBezTo>
                      <a:pt x="496" y="1236"/>
                      <a:pt x="520" y="1238"/>
                      <a:pt x="543" y="1238"/>
                    </a:cubicBezTo>
                    <a:cubicBezTo>
                      <a:pt x="877" y="1238"/>
                      <a:pt x="1135" y="821"/>
                      <a:pt x="878" y="564"/>
                    </a:cubicBezTo>
                    <a:cubicBezTo>
                      <a:pt x="864" y="550"/>
                      <a:pt x="848" y="545"/>
                      <a:pt x="832" y="545"/>
                    </a:cubicBezTo>
                    <a:cubicBezTo>
                      <a:pt x="787" y="545"/>
                      <a:pt x="744" y="591"/>
                      <a:pt x="773" y="629"/>
                    </a:cubicBezTo>
                    <a:cubicBezTo>
                      <a:pt x="915" y="836"/>
                      <a:pt x="757" y="1080"/>
                      <a:pt x="549" y="1080"/>
                    </a:cubicBezTo>
                    <a:cubicBezTo>
                      <a:pt x="507" y="1080"/>
                      <a:pt x="463" y="1070"/>
                      <a:pt x="420" y="1048"/>
                    </a:cubicBezTo>
                    <a:cubicBezTo>
                      <a:pt x="132" y="930"/>
                      <a:pt x="119" y="642"/>
                      <a:pt x="210" y="394"/>
                    </a:cubicBezTo>
                    <a:cubicBezTo>
                      <a:pt x="353" y="232"/>
                      <a:pt x="585" y="150"/>
                      <a:pt x="814" y="150"/>
                    </a:cubicBezTo>
                    <a:cubicBezTo>
                      <a:pt x="1047" y="150"/>
                      <a:pt x="1276" y="235"/>
                      <a:pt x="1402" y="407"/>
                    </a:cubicBezTo>
                    <a:cubicBezTo>
                      <a:pt x="1598" y="669"/>
                      <a:pt x="1690" y="1140"/>
                      <a:pt x="1546" y="1441"/>
                    </a:cubicBezTo>
                    <a:cubicBezTo>
                      <a:pt x="1474" y="1382"/>
                      <a:pt x="1387" y="1352"/>
                      <a:pt x="1300" y="1352"/>
                    </a:cubicBezTo>
                    <a:cubicBezTo>
                      <a:pt x="1196" y="1352"/>
                      <a:pt x="1093" y="1395"/>
                      <a:pt x="1022" y="1480"/>
                    </a:cubicBezTo>
                    <a:cubicBezTo>
                      <a:pt x="970" y="1572"/>
                      <a:pt x="983" y="1690"/>
                      <a:pt x="1074" y="1768"/>
                    </a:cubicBezTo>
                    <a:cubicBezTo>
                      <a:pt x="1061" y="1795"/>
                      <a:pt x="1087" y="1834"/>
                      <a:pt x="1127" y="1834"/>
                    </a:cubicBezTo>
                    <a:cubicBezTo>
                      <a:pt x="1284" y="1834"/>
                      <a:pt x="1428" y="1795"/>
                      <a:pt x="1533" y="1690"/>
                    </a:cubicBezTo>
                    <a:lnTo>
                      <a:pt x="1533" y="1690"/>
                    </a:lnTo>
                    <a:cubicBezTo>
                      <a:pt x="1663" y="2213"/>
                      <a:pt x="1506" y="2554"/>
                      <a:pt x="1271" y="3025"/>
                    </a:cubicBezTo>
                    <a:cubicBezTo>
                      <a:pt x="1140" y="3248"/>
                      <a:pt x="1074" y="3496"/>
                      <a:pt x="1087" y="3758"/>
                    </a:cubicBezTo>
                    <a:cubicBezTo>
                      <a:pt x="1100" y="3902"/>
                      <a:pt x="1166" y="4033"/>
                      <a:pt x="1258" y="4138"/>
                    </a:cubicBezTo>
                    <a:cubicBezTo>
                      <a:pt x="826" y="4845"/>
                      <a:pt x="1100" y="5761"/>
                      <a:pt x="1402" y="6481"/>
                    </a:cubicBezTo>
                    <a:cubicBezTo>
                      <a:pt x="1423" y="6523"/>
                      <a:pt x="1462" y="6542"/>
                      <a:pt x="1500" y="6542"/>
                    </a:cubicBezTo>
                    <a:cubicBezTo>
                      <a:pt x="1557" y="6542"/>
                      <a:pt x="1608" y="6500"/>
                      <a:pt x="1585" y="6429"/>
                    </a:cubicBezTo>
                    <a:cubicBezTo>
                      <a:pt x="1323" y="5683"/>
                      <a:pt x="1087" y="4976"/>
                      <a:pt x="1349" y="4217"/>
                    </a:cubicBezTo>
                    <a:lnTo>
                      <a:pt x="1349" y="4217"/>
                    </a:lnTo>
                    <a:cubicBezTo>
                      <a:pt x="1441" y="4281"/>
                      <a:pt x="1545" y="4313"/>
                      <a:pt x="1649" y="4313"/>
                    </a:cubicBezTo>
                    <a:cubicBezTo>
                      <a:pt x="1694" y="4313"/>
                      <a:pt x="1738" y="4307"/>
                      <a:pt x="1781" y="4295"/>
                    </a:cubicBezTo>
                    <a:cubicBezTo>
                      <a:pt x="1821" y="4282"/>
                      <a:pt x="1834" y="4256"/>
                      <a:pt x="1834" y="4230"/>
                    </a:cubicBezTo>
                    <a:cubicBezTo>
                      <a:pt x="1912" y="4138"/>
                      <a:pt x="1912" y="4007"/>
                      <a:pt x="1834" y="3929"/>
                    </a:cubicBezTo>
                    <a:cubicBezTo>
                      <a:pt x="1777" y="3868"/>
                      <a:pt x="1711" y="3842"/>
                      <a:pt x="1643" y="3842"/>
                    </a:cubicBezTo>
                    <a:cubicBezTo>
                      <a:pt x="1521" y="3842"/>
                      <a:pt x="1394" y="3924"/>
                      <a:pt x="1310" y="4033"/>
                    </a:cubicBezTo>
                    <a:cubicBezTo>
                      <a:pt x="1061" y="3745"/>
                      <a:pt x="1467" y="3038"/>
                      <a:pt x="1559" y="2829"/>
                    </a:cubicBezTo>
                    <a:cubicBezTo>
                      <a:pt x="1650" y="2685"/>
                      <a:pt x="1703" y="2528"/>
                      <a:pt x="1742" y="2371"/>
                    </a:cubicBezTo>
                    <a:cubicBezTo>
                      <a:pt x="1807" y="2109"/>
                      <a:pt x="1755" y="1834"/>
                      <a:pt x="1598" y="1624"/>
                    </a:cubicBezTo>
                    <a:cubicBezTo>
                      <a:pt x="1860" y="1297"/>
                      <a:pt x="1781" y="642"/>
                      <a:pt x="1546" y="315"/>
                    </a:cubicBezTo>
                    <a:cubicBezTo>
                      <a:pt x="1399" y="104"/>
                      <a:pt x="1133" y="0"/>
                      <a:pt x="866"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48829" y="433220"/>
                <a:ext cx="988253" cy="269777"/>
              </a:xfrm>
              <a:custGeom>
                <a:avLst/>
                <a:gdLst/>
                <a:ahLst/>
                <a:cxnLst/>
                <a:rect l="l" t="t" r="r" b="b"/>
                <a:pathLst>
                  <a:path w="6733" h="1838" extrusionOk="0">
                    <a:moveTo>
                      <a:pt x="2477" y="141"/>
                    </a:moveTo>
                    <a:cubicBezTo>
                      <a:pt x="2524" y="141"/>
                      <a:pt x="2566" y="165"/>
                      <a:pt x="2595" y="203"/>
                    </a:cubicBezTo>
                    <a:cubicBezTo>
                      <a:pt x="2647" y="308"/>
                      <a:pt x="2569" y="426"/>
                      <a:pt x="2490" y="504"/>
                    </a:cubicBezTo>
                    <a:lnTo>
                      <a:pt x="2477" y="504"/>
                    </a:lnTo>
                    <a:cubicBezTo>
                      <a:pt x="2425" y="387"/>
                      <a:pt x="2412" y="269"/>
                      <a:pt x="2425" y="151"/>
                    </a:cubicBezTo>
                    <a:cubicBezTo>
                      <a:pt x="2442" y="144"/>
                      <a:pt x="2460" y="141"/>
                      <a:pt x="2477" y="141"/>
                    </a:cubicBezTo>
                    <a:close/>
                    <a:moveTo>
                      <a:pt x="5030" y="439"/>
                    </a:moveTo>
                    <a:cubicBezTo>
                      <a:pt x="5083" y="517"/>
                      <a:pt x="5109" y="609"/>
                      <a:pt x="5083" y="701"/>
                    </a:cubicBezTo>
                    <a:cubicBezTo>
                      <a:pt x="5055" y="765"/>
                      <a:pt x="4995" y="797"/>
                      <a:pt x="4940" y="797"/>
                    </a:cubicBezTo>
                    <a:cubicBezTo>
                      <a:pt x="4916" y="797"/>
                      <a:pt x="4893" y="791"/>
                      <a:pt x="4873" y="779"/>
                    </a:cubicBezTo>
                    <a:cubicBezTo>
                      <a:pt x="4873" y="648"/>
                      <a:pt x="4939" y="517"/>
                      <a:pt x="5030" y="439"/>
                    </a:cubicBezTo>
                    <a:close/>
                    <a:moveTo>
                      <a:pt x="2505" y="0"/>
                    </a:moveTo>
                    <a:cubicBezTo>
                      <a:pt x="2451" y="0"/>
                      <a:pt x="2399" y="20"/>
                      <a:pt x="2359" y="59"/>
                    </a:cubicBezTo>
                    <a:cubicBezTo>
                      <a:pt x="2320" y="59"/>
                      <a:pt x="2294" y="85"/>
                      <a:pt x="2294" y="112"/>
                    </a:cubicBezTo>
                    <a:cubicBezTo>
                      <a:pt x="2255" y="256"/>
                      <a:pt x="2281" y="426"/>
                      <a:pt x="2372" y="544"/>
                    </a:cubicBezTo>
                    <a:cubicBezTo>
                      <a:pt x="2133" y="625"/>
                      <a:pt x="1901" y="658"/>
                      <a:pt x="1673" y="658"/>
                    </a:cubicBezTo>
                    <a:cubicBezTo>
                      <a:pt x="1164" y="658"/>
                      <a:pt x="671" y="493"/>
                      <a:pt x="147" y="321"/>
                    </a:cubicBezTo>
                    <a:cubicBezTo>
                      <a:pt x="135" y="317"/>
                      <a:pt x="124" y="315"/>
                      <a:pt x="113" y="315"/>
                    </a:cubicBezTo>
                    <a:cubicBezTo>
                      <a:pt x="22" y="315"/>
                      <a:pt x="0" y="456"/>
                      <a:pt x="94" y="491"/>
                    </a:cubicBezTo>
                    <a:cubicBezTo>
                      <a:pt x="555" y="680"/>
                      <a:pt x="1082" y="859"/>
                      <a:pt x="1586" y="859"/>
                    </a:cubicBezTo>
                    <a:cubicBezTo>
                      <a:pt x="1884" y="859"/>
                      <a:pt x="2175" y="796"/>
                      <a:pt x="2438" y="635"/>
                    </a:cubicBezTo>
                    <a:cubicBezTo>
                      <a:pt x="2543" y="740"/>
                      <a:pt x="2674" y="792"/>
                      <a:pt x="2818" y="819"/>
                    </a:cubicBezTo>
                    <a:cubicBezTo>
                      <a:pt x="2840" y="820"/>
                      <a:pt x="2861" y="820"/>
                      <a:pt x="2883" y="820"/>
                    </a:cubicBezTo>
                    <a:cubicBezTo>
                      <a:pt x="3121" y="820"/>
                      <a:pt x="3347" y="755"/>
                      <a:pt x="3551" y="635"/>
                    </a:cubicBezTo>
                    <a:cubicBezTo>
                      <a:pt x="3919" y="456"/>
                      <a:pt x="4204" y="315"/>
                      <a:pt x="4544" y="315"/>
                    </a:cubicBezTo>
                    <a:cubicBezTo>
                      <a:pt x="4651" y="315"/>
                      <a:pt x="4764" y="329"/>
                      <a:pt x="4886" y="360"/>
                    </a:cubicBezTo>
                    <a:cubicBezTo>
                      <a:pt x="4795" y="478"/>
                      <a:pt x="4742" y="622"/>
                      <a:pt x="4755" y="766"/>
                    </a:cubicBezTo>
                    <a:cubicBezTo>
                      <a:pt x="4755" y="805"/>
                      <a:pt x="4781" y="832"/>
                      <a:pt x="4821" y="832"/>
                    </a:cubicBezTo>
                    <a:cubicBezTo>
                      <a:pt x="4861" y="880"/>
                      <a:pt x="4920" y="908"/>
                      <a:pt x="4981" y="908"/>
                    </a:cubicBezTo>
                    <a:cubicBezTo>
                      <a:pt x="5020" y="908"/>
                      <a:pt x="5060" y="896"/>
                      <a:pt x="5096" y="871"/>
                    </a:cubicBezTo>
                    <a:cubicBezTo>
                      <a:pt x="5253" y="740"/>
                      <a:pt x="5279" y="517"/>
                      <a:pt x="5148" y="360"/>
                    </a:cubicBezTo>
                    <a:cubicBezTo>
                      <a:pt x="5245" y="307"/>
                      <a:pt x="5363" y="284"/>
                      <a:pt x="5487" y="284"/>
                    </a:cubicBezTo>
                    <a:cubicBezTo>
                      <a:pt x="5730" y="284"/>
                      <a:pt x="5996" y="374"/>
                      <a:pt x="6169" y="504"/>
                    </a:cubicBezTo>
                    <a:cubicBezTo>
                      <a:pt x="6497" y="753"/>
                      <a:pt x="6510" y="1408"/>
                      <a:pt x="6182" y="1683"/>
                    </a:cubicBezTo>
                    <a:cubicBezTo>
                      <a:pt x="6093" y="1720"/>
                      <a:pt x="5999" y="1743"/>
                      <a:pt x="5909" y="1743"/>
                    </a:cubicBezTo>
                    <a:cubicBezTo>
                      <a:pt x="5749" y="1743"/>
                      <a:pt x="5603" y="1671"/>
                      <a:pt x="5528" y="1486"/>
                    </a:cubicBezTo>
                    <a:cubicBezTo>
                      <a:pt x="5426" y="1272"/>
                      <a:pt x="5594" y="1066"/>
                      <a:pt x="5785" y="1066"/>
                    </a:cubicBezTo>
                    <a:cubicBezTo>
                      <a:pt x="5839" y="1066"/>
                      <a:pt x="5895" y="1082"/>
                      <a:pt x="5947" y="1120"/>
                    </a:cubicBezTo>
                    <a:cubicBezTo>
                      <a:pt x="5959" y="1127"/>
                      <a:pt x="5971" y="1130"/>
                      <a:pt x="5982" y="1130"/>
                    </a:cubicBezTo>
                    <a:cubicBezTo>
                      <a:pt x="6029" y="1130"/>
                      <a:pt x="6057" y="1071"/>
                      <a:pt x="6025" y="1028"/>
                    </a:cubicBezTo>
                    <a:cubicBezTo>
                      <a:pt x="5947" y="949"/>
                      <a:pt x="5855" y="916"/>
                      <a:pt x="5765" y="916"/>
                    </a:cubicBezTo>
                    <a:cubicBezTo>
                      <a:pt x="5527" y="916"/>
                      <a:pt x="5300" y="1154"/>
                      <a:pt x="5357" y="1421"/>
                    </a:cubicBezTo>
                    <a:cubicBezTo>
                      <a:pt x="5408" y="1702"/>
                      <a:pt x="5636" y="1837"/>
                      <a:pt x="5881" y="1837"/>
                    </a:cubicBezTo>
                    <a:cubicBezTo>
                      <a:pt x="5955" y="1837"/>
                      <a:pt x="6031" y="1825"/>
                      <a:pt x="6104" y="1800"/>
                    </a:cubicBezTo>
                    <a:lnTo>
                      <a:pt x="6117" y="1800"/>
                    </a:lnTo>
                    <a:cubicBezTo>
                      <a:pt x="6680" y="1591"/>
                      <a:pt x="6732" y="675"/>
                      <a:pt x="6261" y="347"/>
                    </a:cubicBezTo>
                    <a:cubicBezTo>
                      <a:pt x="6076" y="214"/>
                      <a:pt x="5787" y="131"/>
                      <a:pt x="5512" y="131"/>
                    </a:cubicBezTo>
                    <a:cubicBezTo>
                      <a:pt x="5299" y="131"/>
                      <a:pt x="5094" y="181"/>
                      <a:pt x="4952" y="295"/>
                    </a:cubicBezTo>
                    <a:cubicBezTo>
                      <a:pt x="4801" y="182"/>
                      <a:pt x="4617" y="123"/>
                      <a:pt x="4428" y="123"/>
                    </a:cubicBezTo>
                    <a:cubicBezTo>
                      <a:pt x="4354" y="123"/>
                      <a:pt x="4279" y="132"/>
                      <a:pt x="4205" y="151"/>
                    </a:cubicBezTo>
                    <a:cubicBezTo>
                      <a:pt x="4048" y="190"/>
                      <a:pt x="3891" y="256"/>
                      <a:pt x="3747" y="334"/>
                    </a:cubicBezTo>
                    <a:cubicBezTo>
                      <a:pt x="3586" y="415"/>
                      <a:pt x="3129" y="659"/>
                      <a:pt x="2802" y="659"/>
                    </a:cubicBezTo>
                    <a:cubicBezTo>
                      <a:pt x="2705" y="659"/>
                      <a:pt x="2619" y="637"/>
                      <a:pt x="2556" y="583"/>
                    </a:cubicBezTo>
                    <a:cubicBezTo>
                      <a:pt x="2713" y="465"/>
                      <a:pt x="2831" y="229"/>
                      <a:pt x="2661" y="59"/>
                    </a:cubicBezTo>
                    <a:cubicBezTo>
                      <a:pt x="2615" y="20"/>
                      <a:pt x="2559" y="0"/>
                      <a:pt x="250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23"/>
            <p:cNvGrpSpPr/>
            <p:nvPr/>
          </p:nvGrpSpPr>
          <p:grpSpPr>
            <a:xfrm rot="10800000" flipH="1">
              <a:off x="228590" y="3767980"/>
              <a:ext cx="1159249" cy="1147653"/>
              <a:chOff x="1339740" y="433220"/>
              <a:chExt cx="1159249" cy="1147653"/>
            </a:xfrm>
          </p:grpSpPr>
          <p:sp>
            <p:nvSpPr>
              <p:cNvPr id="245" name="Google Shape;245;p23"/>
              <p:cNvSpPr/>
              <p:nvPr/>
            </p:nvSpPr>
            <p:spPr>
              <a:xfrm>
                <a:off x="1339740" y="621242"/>
                <a:ext cx="282547" cy="959631"/>
              </a:xfrm>
              <a:custGeom>
                <a:avLst/>
                <a:gdLst/>
                <a:ahLst/>
                <a:cxnLst/>
                <a:rect l="l" t="t" r="r" b="b"/>
                <a:pathLst>
                  <a:path w="1925" h="6538" extrusionOk="0">
                    <a:moveTo>
                      <a:pt x="733" y="1488"/>
                    </a:moveTo>
                    <a:cubicBezTo>
                      <a:pt x="812" y="1528"/>
                      <a:pt x="851" y="1632"/>
                      <a:pt x="799" y="1711"/>
                    </a:cubicBezTo>
                    <a:cubicBezTo>
                      <a:pt x="668" y="1698"/>
                      <a:pt x="550" y="1632"/>
                      <a:pt x="458" y="1541"/>
                    </a:cubicBezTo>
                    <a:cubicBezTo>
                      <a:pt x="511" y="1506"/>
                      <a:pt x="575" y="1488"/>
                      <a:pt x="639" y="1488"/>
                    </a:cubicBezTo>
                    <a:cubicBezTo>
                      <a:pt x="671" y="1488"/>
                      <a:pt x="703" y="1493"/>
                      <a:pt x="733" y="1501"/>
                    </a:cubicBezTo>
                    <a:lnTo>
                      <a:pt x="733" y="1488"/>
                    </a:lnTo>
                    <a:close/>
                    <a:moveTo>
                      <a:pt x="319" y="3965"/>
                    </a:moveTo>
                    <a:cubicBezTo>
                      <a:pt x="399" y="3965"/>
                      <a:pt x="475" y="4023"/>
                      <a:pt x="524" y="4081"/>
                    </a:cubicBezTo>
                    <a:lnTo>
                      <a:pt x="524" y="4094"/>
                    </a:lnTo>
                    <a:cubicBezTo>
                      <a:pt x="444" y="4134"/>
                      <a:pt x="356" y="4151"/>
                      <a:pt x="267" y="4151"/>
                    </a:cubicBezTo>
                    <a:cubicBezTo>
                      <a:pt x="239" y="4151"/>
                      <a:pt x="211" y="4149"/>
                      <a:pt x="183" y="4146"/>
                    </a:cubicBezTo>
                    <a:cubicBezTo>
                      <a:pt x="157" y="4081"/>
                      <a:pt x="183" y="4015"/>
                      <a:pt x="236" y="3989"/>
                    </a:cubicBezTo>
                    <a:cubicBezTo>
                      <a:pt x="263" y="3972"/>
                      <a:pt x="291" y="3965"/>
                      <a:pt x="319" y="3965"/>
                    </a:cubicBezTo>
                    <a:close/>
                    <a:moveTo>
                      <a:pt x="1051" y="0"/>
                    </a:moveTo>
                    <a:cubicBezTo>
                      <a:pt x="782" y="0"/>
                      <a:pt x="514" y="103"/>
                      <a:pt x="367" y="310"/>
                    </a:cubicBezTo>
                    <a:cubicBezTo>
                      <a:pt x="131" y="637"/>
                      <a:pt x="52" y="1292"/>
                      <a:pt x="314" y="1619"/>
                    </a:cubicBezTo>
                    <a:cubicBezTo>
                      <a:pt x="157" y="1842"/>
                      <a:pt x="105" y="2104"/>
                      <a:pt x="170" y="2365"/>
                    </a:cubicBezTo>
                    <a:cubicBezTo>
                      <a:pt x="210" y="2536"/>
                      <a:pt x="275" y="2680"/>
                      <a:pt x="354" y="2837"/>
                    </a:cubicBezTo>
                    <a:cubicBezTo>
                      <a:pt x="458" y="3033"/>
                      <a:pt x="838" y="3740"/>
                      <a:pt x="602" y="4028"/>
                    </a:cubicBezTo>
                    <a:cubicBezTo>
                      <a:pt x="525" y="3926"/>
                      <a:pt x="398" y="3840"/>
                      <a:pt x="272" y="3840"/>
                    </a:cubicBezTo>
                    <a:cubicBezTo>
                      <a:pt x="205" y="3840"/>
                      <a:pt x="138" y="3864"/>
                      <a:pt x="79" y="3923"/>
                    </a:cubicBezTo>
                    <a:cubicBezTo>
                      <a:pt x="0" y="4002"/>
                      <a:pt x="0" y="4133"/>
                      <a:pt x="79" y="4225"/>
                    </a:cubicBezTo>
                    <a:cubicBezTo>
                      <a:pt x="79" y="4251"/>
                      <a:pt x="105" y="4277"/>
                      <a:pt x="131" y="4290"/>
                    </a:cubicBezTo>
                    <a:cubicBezTo>
                      <a:pt x="174" y="4302"/>
                      <a:pt x="220" y="4308"/>
                      <a:pt x="266" y="4308"/>
                    </a:cubicBezTo>
                    <a:cubicBezTo>
                      <a:pt x="374" y="4308"/>
                      <a:pt x="484" y="4276"/>
                      <a:pt x="576" y="4211"/>
                    </a:cubicBezTo>
                    <a:lnTo>
                      <a:pt x="576" y="4211"/>
                    </a:lnTo>
                    <a:cubicBezTo>
                      <a:pt x="838" y="4971"/>
                      <a:pt x="589" y="5678"/>
                      <a:pt x="340" y="6437"/>
                    </a:cubicBezTo>
                    <a:cubicBezTo>
                      <a:pt x="317" y="6499"/>
                      <a:pt x="367" y="6538"/>
                      <a:pt x="420" y="6538"/>
                    </a:cubicBezTo>
                    <a:cubicBezTo>
                      <a:pt x="457" y="6538"/>
                      <a:pt x="495" y="6519"/>
                      <a:pt x="511" y="6476"/>
                    </a:cubicBezTo>
                    <a:cubicBezTo>
                      <a:pt x="812" y="5756"/>
                      <a:pt x="1087" y="4840"/>
                      <a:pt x="655" y="4133"/>
                    </a:cubicBezTo>
                    <a:cubicBezTo>
                      <a:pt x="759" y="4028"/>
                      <a:pt x="825" y="3897"/>
                      <a:pt x="838" y="3753"/>
                    </a:cubicBezTo>
                    <a:cubicBezTo>
                      <a:pt x="851" y="3504"/>
                      <a:pt x="786" y="3243"/>
                      <a:pt x="655" y="3033"/>
                    </a:cubicBezTo>
                    <a:cubicBezTo>
                      <a:pt x="419" y="2549"/>
                      <a:pt x="249" y="2208"/>
                      <a:pt x="380" y="1698"/>
                    </a:cubicBezTo>
                    <a:lnTo>
                      <a:pt x="380" y="1698"/>
                    </a:lnTo>
                    <a:cubicBezTo>
                      <a:pt x="486" y="1780"/>
                      <a:pt x="612" y="1831"/>
                      <a:pt x="742" y="1831"/>
                    </a:cubicBezTo>
                    <a:cubicBezTo>
                      <a:pt x="756" y="1831"/>
                      <a:pt x="771" y="1830"/>
                      <a:pt x="786" y="1829"/>
                    </a:cubicBezTo>
                    <a:cubicBezTo>
                      <a:pt x="825" y="1829"/>
                      <a:pt x="851" y="1803"/>
                      <a:pt x="851" y="1763"/>
                    </a:cubicBezTo>
                    <a:cubicBezTo>
                      <a:pt x="930" y="1698"/>
                      <a:pt x="956" y="1567"/>
                      <a:pt x="890" y="1475"/>
                    </a:cubicBezTo>
                    <a:cubicBezTo>
                      <a:pt x="819" y="1390"/>
                      <a:pt x="720" y="1347"/>
                      <a:pt x="620" y="1347"/>
                    </a:cubicBezTo>
                    <a:cubicBezTo>
                      <a:pt x="536" y="1347"/>
                      <a:pt x="451" y="1376"/>
                      <a:pt x="380" y="1436"/>
                    </a:cubicBezTo>
                    <a:cubicBezTo>
                      <a:pt x="236" y="1135"/>
                      <a:pt x="327" y="664"/>
                      <a:pt x="524" y="415"/>
                    </a:cubicBezTo>
                    <a:cubicBezTo>
                      <a:pt x="651" y="241"/>
                      <a:pt x="883" y="153"/>
                      <a:pt x="1116" y="153"/>
                    </a:cubicBezTo>
                    <a:cubicBezTo>
                      <a:pt x="1341" y="153"/>
                      <a:pt x="1567" y="235"/>
                      <a:pt x="1702" y="402"/>
                    </a:cubicBezTo>
                    <a:cubicBezTo>
                      <a:pt x="1807" y="650"/>
                      <a:pt x="1794" y="938"/>
                      <a:pt x="1506" y="1056"/>
                    </a:cubicBezTo>
                    <a:cubicBezTo>
                      <a:pt x="1461" y="1077"/>
                      <a:pt x="1417" y="1087"/>
                      <a:pt x="1375" y="1087"/>
                    </a:cubicBezTo>
                    <a:cubicBezTo>
                      <a:pt x="1157" y="1087"/>
                      <a:pt x="997" y="833"/>
                      <a:pt x="1139" y="624"/>
                    </a:cubicBezTo>
                    <a:cubicBezTo>
                      <a:pt x="1168" y="585"/>
                      <a:pt x="1133" y="540"/>
                      <a:pt x="1091" y="540"/>
                    </a:cubicBezTo>
                    <a:cubicBezTo>
                      <a:pt x="1076" y="540"/>
                      <a:pt x="1061" y="545"/>
                      <a:pt x="1047" y="559"/>
                    </a:cubicBezTo>
                    <a:cubicBezTo>
                      <a:pt x="778" y="816"/>
                      <a:pt x="1035" y="1233"/>
                      <a:pt x="1369" y="1233"/>
                    </a:cubicBezTo>
                    <a:cubicBezTo>
                      <a:pt x="1393" y="1233"/>
                      <a:pt x="1416" y="1231"/>
                      <a:pt x="1440" y="1226"/>
                    </a:cubicBezTo>
                    <a:cubicBezTo>
                      <a:pt x="1807" y="1161"/>
                      <a:pt x="1925" y="794"/>
                      <a:pt x="1820" y="480"/>
                    </a:cubicBezTo>
                    <a:cubicBezTo>
                      <a:pt x="1820" y="467"/>
                      <a:pt x="1820" y="467"/>
                      <a:pt x="1820" y="454"/>
                    </a:cubicBezTo>
                    <a:cubicBezTo>
                      <a:pt x="1705" y="152"/>
                      <a:pt x="1377" y="0"/>
                      <a:pt x="105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1508828" y="433220"/>
                <a:ext cx="990161" cy="269777"/>
              </a:xfrm>
              <a:custGeom>
                <a:avLst/>
                <a:gdLst/>
                <a:ahLst/>
                <a:cxnLst/>
                <a:rect l="l" t="t" r="r" b="b"/>
                <a:pathLst>
                  <a:path w="6746" h="1838" extrusionOk="0">
                    <a:moveTo>
                      <a:pt x="4243" y="151"/>
                    </a:moveTo>
                    <a:cubicBezTo>
                      <a:pt x="4264" y="151"/>
                      <a:pt x="4286" y="155"/>
                      <a:pt x="4308" y="164"/>
                    </a:cubicBezTo>
                    <a:cubicBezTo>
                      <a:pt x="4321" y="282"/>
                      <a:pt x="4308" y="400"/>
                      <a:pt x="4255" y="504"/>
                    </a:cubicBezTo>
                    <a:lnTo>
                      <a:pt x="4242" y="504"/>
                    </a:lnTo>
                    <a:cubicBezTo>
                      <a:pt x="4164" y="439"/>
                      <a:pt x="4072" y="321"/>
                      <a:pt x="4137" y="203"/>
                    </a:cubicBezTo>
                    <a:cubicBezTo>
                      <a:pt x="4164" y="168"/>
                      <a:pt x="4201" y="151"/>
                      <a:pt x="4243" y="151"/>
                    </a:cubicBezTo>
                    <a:close/>
                    <a:moveTo>
                      <a:pt x="1702" y="426"/>
                    </a:moveTo>
                    <a:cubicBezTo>
                      <a:pt x="1794" y="517"/>
                      <a:pt x="1859" y="635"/>
                      <a:pt x="1859" y="766"/>
                    </a:cubicBezTo>
                    <a:cubicBezTo>
                      <a:pt x="1835" y="783"/>
                      <a:pt x="1809" y="790"/>
                      <a:pt x="1783" y="790"/>
                    </a:cubicBezTo>
                    <a:cubicBezTo>
                      <a:pt x="1728" y="790"/>
                      <a:pt x="1677" y="755"/>
                      <a:pt x="1650" y="701"/>
                    </a:cubicBezTo>
                    <a:cubicBezTo>
                      <a:pt x="1624" y="609"/>
                      <a:pt x="1650" y="504"/>
                      <a:pt x="1702" y="426"/>
                    </a:cubicBezTo>
                    <a:close/>
                    <a:moveTo>
                      <a:pt x="4240" y="0"/>
                    </a:moveTo>
                    <a:cubicBezTo>
                      <a:pt x="4186" y="0"/>
                      <a:pt x="4131" y="20"/>
                      <a:pt x="4085" y="59"/>
                    </a:cubicBezTo>
                    <a:cubicBezTo>
                      <a:pt x="3928" y="229"/>
                      <a:pt x="4033" y="465"/>
                      <a:pt x="4190" y="583"/>
                    </a:cubicBezTo>
                    <a:cubicBezTo>
                      <a:pt x="4126" y="641"/>
                      <a:pt x="4037" y="664"/>
                      <a:pt x="3937" y="664"/>
                    </a:cubicBezTo>
                    <a:cubicBezTo>
                      <a:pt x="3607" y="664"/>
                      <a:pt x="3149" y="414"/>
                      <a:pt x="2998" y="334"/>
                    </a:cubicBezTo>
                    <a:cubicBezTo>
                      <a:pt x="2854" y="256"/>
                      <a:pt x="2697" y="190"/>
                      <a:pt x="2527" y="151"/>
                    </a:cubicBezTo>
                    <a:cubicBezTo>
                      <a:pt x="2457" y="132"/>
                      <a:pt x="2385" y="123"/>
                      <a:pt x="2312" y="123"/>
                    </a:cubicBezTo>
                    <a:cubicBezTo>
                      <a:pt x="2127" y="123"/>
                      <a:pt x="1940" y="182"/>
                      <a:pt x="1781" y="295"/>
                    </a:cubicBezTo>
                    <a:cubicBezTo>
                      <a:pt x="1638" y="181"/>
                      <a:pt x="1433" y="131"/>
                      <a:pt x="1221" y="131"/>
                    </a:cubicBezTo>
                    <a:cubicBezTo>
                      <a:pt x="945" y="131"/>
                      <a:pt x="656" y="214"/>
                      <a:pt x="472" y="347"/>
                    </a:cubicBezTo>
                    <a:cubicBezTo>
                      <a:pt x="0" y="675"/>
                      <a:pt x="53" y="1591"/>
                      <a:pt x="616" y="1800"/>
                    </a:cubicBezTo>
                    <a:lnTo>
                      <a:pt x="642" y="1800"/>
                    </a:lnTo>
                    <a:cubicBezTo>
                      <a:pt x="712" y="1825"/>
                      <a:pt x="786" y="1837"/>
                      <a:pt x="859" y="1837"/>
                    </a:cubicBezTo>
                    <a:cubicBezTo>
                      <a:pt x="1102" y="1837"/>
                      <a:pt x="1338" y="1702"/>
                      <a:pt x="1388" y="1421"/>
                    </a:cubicBezTo>
                    <a:cubicBezTo>
                      <a:pt x="1436" y="1154"/>
                      <a:pt x="1213" y="916"/>
                      <a:pt x="978" y="916"/>
                    </a:cubicBezTo>
                    <a:cubicBezTo>
                      <a:pt x="889" y="916"/>
                      <a:pt x="799" y="949"/>
                      <a:pt x="720" y="1028"/>
                    </a:cubicBezTo>
                    <a:cubicBezTo>
                      <a:pt x="678" y="1071"/>
                      <a:pt x="713" y="1130"/>
                      <a:pt x="763" y="1130"/>
                    </a:cubicBezTo>
                    <a:cubicBezTo>
                      <a:pt x="774" y="1130"/>
                      <a:pt x="786" y="1127"/>
                      <a:pt x="799" y="1120"/>
                    </a:cubicBezTo>
                    <a:cubicBezTo>
                      <a:pt x="851" y="1082"/>
                      <a:pt x="907" y="1066"/>
                      <a:pt x="961" y="1066"/>
                    </a:cubicBezTo>
                    <a:cubicBezTo>
                      <a:pt x="1151" y="1066"/>
                      <a:pt x="1320" y="1272"/>
                      <a:pt x="1218" y="1486"/>
                    </a:cubicBezTo>
                    <a:cubicBezTo>
                      <a:pt x="1142" y="1671"/>
                      <a:pt x="997" y="1743"/>
                      <a:pt x="836" y="1743"/>
                    </a:cubicBezTo>
                    <a:cubicBezTo>
                      <a:pt x="747" y="1743"/>
                      <a:pt x="652" y="1720"/>
                      <a:pt x="563" y="1683"/>
                    </a:cubicBezTo>
                    <a:cubicBezTo>
                      <a:pt x="236" y="1408"/>
                      <a:pt x="236" y="753"/>
                      <a:pt x="576" y="504"/>
                    </a:cubicBezTo>
                    <a:cubicBezTo>
                      <a:pt x="750" y="374"/>
                      <a:pt x="1010" y="284"/>
                      <a:pt x="1253" y="284"/>
                    </a:cubicBezTo>
                    <a:cubicBezTo>
                      <a:pt x="1377" y="284"/>
                      <a:pt x="1496" y="307"/>
                      <a:pt x="1597" y="360"/>
                    </a:cubicBezTo>
                    <a:cubicBezTo>
                      <a:pt x="1467" y="517"/>
                      <a:pt x="1493" y="740"/>
                      <a:pt x="1637" y="871"/>
                    </a:cubicBezTo>
                    <a:cubicBezTo>
                      <a:pt x="1672" y="896"/>
                      <a:pt x="1714" y="908"/>
                      <a:pt x="1756" y="908"/>
                    </a:cubicBezTo>
                    <a:cubicBezTo>
                      <a:pt x="1820" y="908"/>
                      <a:pt x="1885" y="880"/>
                      <a:pt x="1925" y="832"/>
                    </a:cubicBezTo>
                    <a:cubicBezTo>
                      <a:pt x="1964" y="832"/>
                      <a:pt x="1990" y="805"/>
                      <a:pt x="1990" y="766"/>
                    </a:cubicBezTo>
                    <a:cubicBezTo>
                      <a:pt x="2003" y="622"/>
                      <a:pt x="1951" y="478"/>
                      <a:pt x="1859" y="360"/>
                    </a:cubicBezTo>
                    <a:cubicBezTo>
                      <a:pt x="1982" y="329"/>
                      <a:pt x="2094" y="315"/>
                      <a:pt x="2202" y="315"/>
                    </a:cubicBezTo>
                    <a:cubicBezTo>
                      <a:pt x="2542" y="315"/>
                      <a:pt x="2826" y="456"/>
                      <a:pt x="3195" y="635"/>
                    </a:cubicBezTo>
                    <a:cubicBezTo>
                      <a:pt x="3387" y="755"/>
                      <a:pt x="3622" y="820"/>
                      <a:pt x="3852" y="820"/>
                    </a:cubicBezTo>
                    <a:cubicBezTo>
                      <a:pt x="3873" y="820"/>
                      <a:pt x="3894" y="820"/>
                      <a:pt x="3915" y="819"/>
                    </a:cubicBezTo>
                    <a:cubicBezTo>
                      <a:pt x="4059" y="792"/>
                      <a:pt x="4190" y="740"/>
                      <a:pt x="4308" y="635"/>
                    </a:cubicBezTo>
                    <a:cubicBezTo>
                      <a:pt x="4571" y="796"/>
                      <a:pt x="4861" y="859"/>
                      <a:pt x="5160" y="859"/>
                    </a:cubicBezTo>
                    <a:cubicBezTo>
                      <a:pt x="5664" y="859"/>
                      <a:pt x="6191" y="680"/>
                      <a:pt x="6651" y="491"/>
                    </a:cubicBezTo>
                    <a:cubicBezTo>
                      <a:pt x="6745" y="456"/>
                      <a:pt x="6723" y="315"/>
                      <a:pt x="6632" y="315"/>
                    </a:cubicBezTo>
                    <a:cubicBezTo>
                      <a:pt x="6622" y="315"/>
                      <a:pt x="6611" y="317"/>
                      <a:pt x="6599" y="321"/>
                    </a:cubicBezTo>
                    <a:cubicBezTo>
                      <a:pt x="6075" y="493"/>
                      <a:pt x="5582" y="658"/>
                      <a:pt x="5073" y="658"/>
                    </a:cubicBezTo>
                    <a:cubicBezTo>
                      <a:pt x="4844" y="658"/>
                      <a:pt x="4612" y="625"/>
                      <a:pt x="4373" y="544"/>
                    </a:cubicBezTo>
                    <a:cubicBezTo>
                      <a:pt x="4465" y="426"/>
                      <a:pt x="4491" y="256"/>
                      <a:pt x="4452" y="112"/>
                    </a:cubicBezTo>
                    <a:cubicBezTo>
                      <a:pt x="4438" y="85"/>
                      <a:pt x="4412" y="59"/>
                      <a:pt x="4386" y="59"/>
                    </a:cubicBezTo>
                    <a:cubicBezTo>
                      <a:pt x="4347" y="20"/>
                      <a:pt x="4294" y="0"/>
                      <a:pt x="42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23"/>
            <p:cNvGrpSpPr/>
            <p:nvPr/>
          </p:nvGrpSpPr>
          <p:grpSpPr>
            <a:xfrm rot="10800000" flipH="1">
              <a:off x="7759979" y="3767022"/>
              <a:ext cx="1155432" cy="1149561"/>
              <a:chOff x="6648829" y="433220"/>
              <a:chExt cx="1155432" cy="1149561"/>
            </a:xfrm>
          </p:grpSpPr>
          <p:sp>
            <p:nvSpPr>
              <p:cNvPr id="248" name="Google Shape;248;p23"/>
              <p:cNvSpPr/>
              <p:nvPr/>
            </p:nvSpPr>
            <p:spPr>
              <a:xfrm>
                <a:off x="7523476" y="622417"/>
                <a:ext cx="280785" cy="960365"/>
              </a:xfrm>
              <a:custGeom>
                <a:avLst/>
                <a:gdLst/>
                <a:ahLst/>
                <a:cxnLst/>
                <a:rect l="l" t="t" r="r" b="b"/>
                <a:pathLst>
                  <a:path w="1913" h="6543" extrusionOk="0">
                    <a:moveTo>
                      <a:pt x="1296" y="1480"/>
                    </a:moveTo>
                    <a:cubicBezTo>
                      <a:pt x="1357" y="1480"/>
                      <a:pt x="1415" y="1498"/>
                      <a:pt x="1467" y="1533"/>
                    </a:cubicBezTo>
                    <a:cubicBezTo>
                      <a:pt x="1389" y="1637"/>
                      <a:pt x="1258" y="1690"/>
                      <a:pt x="1127" y="1703"/>
                    </a:cubicBezTo>
                    <a:cubicBezTo>
                      <a:pt x="1087" y="1624"/>
                      <a:pt x="1114" y="1520"/>
                      <a:pt x="1205" y="1493"/>
                    </a:cubicBezTo>
                    <a:cubicBezTo>
                      <a:pt x="1236" y="1485"/>
                      <a:pt x="1266" y="1480"/>
                      <a:pt x="1296" y="1480"/>
                    </a:cubicBezTo>
                    <a:close/>
                    <a:moveTo>
                      <a:pt x="1607" y="3957"/>
                    </a:moveTo>
                    <a:cubicBezTo>
                      <a:pt x="1635" y="3957"/>
                      <a:pt x="1663" y="3964"/>
                      <a:pt x="1690" y="3981"/>
                    </a:cubicBezTo>
                    <a:cubicBezTo>
                      <a:pt x="1742" y="4020"/>
                      <a:pt x="1768" y="4086"/>
                      <a:pt x="1742" y="4151"/>
                    </a:cubicBezTo>
                    <a:cubicBezTo>
                      <a:pt x="1722" y="4153"/>
                      <a:pt x="1702" y="4154"/>
                      <a:pt x="1681" y="4154"/>
                    </a:cubicBezTo>
                    <a:cubicBezTo>
                      <a:pt x="1584" y="4154"/>
                      <a:pt x="1488" y="4129"/>
                      <a:pt x="1402" y="4086"/>
                    </a:cubicBezTo>
                    <a:cubicBezTo>
                      <a:pt x="1450" y="4018"/>
                      <a:pt x="1528" y="3957"/>
                      <a:pt x="1607" y="3957"/>
                    </a:cubicBezTo>
                    <a:close/>
                    <a:moveTo>
                      <a:pt x="866" y="0"/>
                    </a:moveTo>
                    <a:cubicBezTo>
                      <a:pt x="538" y="0"/>
                      <a:pt x="208" y="156"/>
                      <a:pt x="92" y="459"/>
                    </a:cubicBezTo>
                    <a:cubicBezTo>
                      <a:pt x="92" y="459"/>
                      <a:pt x="92" y="472"/>
                      <a:pt x="92" y="485"/>
                    </a:cubicBezTo>
                    <a:cubicBezTo>
                      <a:pt x="1" y="786"/>
                      <a:pt x="119" y="1153"/>
                      <a:pt x="472" y="1232"/>
                    </a:cubicBezTo>
                    <a:cubicBezTo>
                      <a:pt x="496" y="1236"/>
                      <a:pt x="520" y="1238"/>
                      <a:pt x="543" y="1238"/>
                    </a:cubicBezTo>
                    <a:cubicBezTo>
                      <a:pt x="877" y="1238"/>
                      <a:pt x="1135" y="821"/>
                      <a:pt x="878" y="564"/>
                    </a:cubicBezTo>
                    <a:cubicBezTo>
                      <a:pt x="864" y="550"/>
                      <a:pt x="848" y="545"/>
                      <a:pt x="832" y="545"/>
                    </a:cubicBezTo>
                    <a:cubicBezTo>
                      <a:pt x="787" y="545"/>
                      <a:pt x="744" y="591"/>
                      <a:pt x="773" y="629"/>
                    </a:cubicBezTo>
                    <a:cubicBezTo>
                      <a:pt x="915" y="836"/>
                      <a:pt x="757" y="1080"/>
                      <a:pt x="549" y="1080"/>
                    </a:cubicBezTo>
                    <a:cubicBezTo>
                      <a:pt x="507" y="1080"/>
                      <a:pt x="463" y="1070"/>
                      <a:pt x="420" y="1048"/>
                    </a:cubicBezTo>
                    <a:cubicBezTo>
                      <a:pt x="132" y="930"/>
                      <a:pt x="119" y="642"/>
                      <a:pt x="210" y="394"/>
                    </a:cubicBezTo>
                    <a:cubicBezTo>
                      <a:pt x="353" y="232"/>
                      <a:pt x="585" y="150"/>
                      <a:pt x="814" y="150"/>
                    </a:cubicBezTo>
                    <a:cubicBezTo>
                      <a:pt x="1047" y="150"/>
                      <a:pt x="1276" y="235"/>
                      <a:pt x="1402" y="407"/>
                    </a:cubicBezTo>
                    <a:cubicBezTo>
                      <a:pt x="1598" y="669"/>
                      <a:pt x="1690" y="1140"/>
                      <a:pt x="1546" y="1441"/>
                    </a:cubicBezTo>
                    <a:cubicBezTo>
                      <a:pt x="1474" y="1382"/>
                      <a:pt x="1387" y="1352"/>
                      <a:pt x="1300" y="1352"/>
                    </a:cubicBezTo>
                    <a:cubicBezTo>
                      <a:pt x="1196" y="1352"/>
                      <a:pt x="1093" y="1395"/>
                      <a:pt x="1022" y="1480"/>
                    </a:cubicBezTo>
                    <a:cubicBezTo>
                      <a:pt x="970" y="1572"/>
                      <a:pt x="983" y="1690"/>
                      <a:pt x="1074" y="1768"/>
                    </a:cubicBezTo>
                    <a:cubicBezTo>
                      <a:pt x="1061" y="1795"/>
                      <a:pt x="1087" y="1834"/>
                      <a:pt x="1127" y="1834"/>
                    </a:cubicBezTo>
                    <a:cubicBezTo>
                      <a:pt x="1284" y="1834"/>
                      <a:pt x="1428" y="1795"/>
                      <a:pt x="1533" y="1690"/>
                    </a:cubicBezTo>
                    <a:lnTo>
                      <a:pt x="1533" y="1690"/>
                    </a:lnTo>
                    <a:cubicBezTo>
                      <a:pt x="1663" y="2213"/>
                      <a:pt x="1506" y="2554"/>
                      <a:pt x="1271" y="3025"/>
                    </a:cubicBezTo>
                    <a:cubicBezTo>
                      <a:pt x="1140" y="3248"/>
                      <a:pt x="1074" y="3496"/>
                      <a:pt x="1087" y="3758"/>
                    </a:cubicBezTo>
                    <a:cubicBezTo>
                      <a:pt x="1100" y="3902"/>
                      <a:pt x="1166" y="4033"/>
                      <a:pt x="1258" y="4138"/>
                    </a:cubicBezTo>
                    <a:cubicBezTo>
                      <a:pt x="826" y="4845"/>
                      <a:pt x="1100" y="5761"/>
                      <a:pt x="1402" y="6481"/>
                    </a:cubicBezTo>
                    <a:cubicBezTo>
                      <a:pt x="1423" y="6523"/>
                      <a:pt x="1462" y="6542"/>
                      <a:pt x="1500" y="6542"/>
                    </a:cubicBezTo>
                    <a:cubicBezTo>
                      <a:pt x="1557" y="6542"/>
                      <a:pt x="1608" y="6500"/>
                      <a:pt x="1585" y="6429"/>
                    </a:cubicBezTo>
                    <a:cubicBezTo>
                      <a:pt x="1323" y="5683"/>
                      <a:pt x="1087" y="4976"/>
                      <a:pt x="1349" y="4217"/>
                    </a:cubicBezTo>
                    <a:lnTo>
                      <a:pt x="1349" y="4217"/>
                    </a:lnTo>
                    <a:cubicBezTo>
                      <a:pt x="1441" y="4281"/>
                      <a:pt x="1545" y="4313"/>
                      <a:pt x="1649" y="4313"/>
                    </a:cubicBezTo>
                    <a:cubicBezTo>
                      <a:pt x="1694" y="4313"/>
                      <a:pt x="1738" y="4307"/>
                      <a:pt x="1781" y="4295"/>
                    </a:cubicBezTo>
                    <a:cubicBezTo>
                      <a:pt x="1821" y="4282"/>
                      <a:pt x="1834" y="4256"/>
                      <a:pt x="1834" y="4230"/>
                    </a:cubicBezTo>
                    <a:cubicBezTo>
                      <a:pt x="1912" y="4138"/>
                      <a:pt x="1912" y="4007"/>
                      <a:pt x="1834" y="3929"/>
                    </a:cubicBezTo>
                    <a:cubicBezTo>
                      <a:pt x="1777" y="3868"/>
                      <a:pt x="1711" y="3842"/>
                      <a:pt x="1643" y="3842"/>
                    </a:cubicBezTo>
                    <a:cubicBezTo>
                      <a:pt x="1521" y="3842"/>
                      <a:pt x="1394" y="3924"/>
                      <a:pt x="1310" y="4033"/>
                    </a:cubicBezTo>
                    <a:cubicBezTo>
                      <a:pt x="1061" y="3745"/>
                      <a:pt x="1467" y="3038"/>
                      <a:pt x="1559" y="2829"/>
                    </a:cubicBezTo>
                    <a:cubicBezTo>
                      <a:pt x="1650" y="2685"/>
                      <a:pt x="1703" y="2528"/>
                      <a:pt x="1742" y="2371"/>
                    </a:cubicBezTo>
                    <a:cubicBezTo>
                      <a:pt x="1807" y="2109"/>
                      <a:pt x="1755" y="1834"/>
                      <a:pt x="1598" y="1624"/>
                    </a:cubicBezTo>
                    <a:cubicBezTo>
                      <a:pt x="1860" y="1297"/>
                      <a:pt x="1781" y="642"/>
                      <a:pt x="1546" y="315"/>
                    </a:cubicBezTo>
                    <a:cubicBezTo>
                      <a:pt x="1399" y="104"/>
                      <a:pt x="1133" y="0"/>
                      <a:pt x="866"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6648829" y="433220"/>
                <a:ext cx="988253" cy="269777"/>
              </a:xfrm>
              <a:custGeom>
                <a:avLst/>
                <a:gdLst/>
                <a:ahLst/>
                <a:cxnLst/>
                <a:rect l="l" t="t" r="r" b="b"/>
                <a:pathLst>
                  <a:path w="6733" h="1838" extrusionOk="0">
                    <a:moveTo>
                      <a:pt x="2477" y="141"/>
                    </a:moveTo>
                    <a:cubicBezTo>
                      <a:pt x="2524" y="141"/>
                      <a:pt x="2566" y="165"/>
                      <a:pt x="2595" y="203"/>
                    </a:cubicBezTo>
                    <a:cubicBezTo>
                      <a:pt x="2647" y="308"/>
                      <a:pt x="2569" y="426"/>
                      <a:pt x="2490" y="504"/>
                    </a:cubicBezTo>
                    <a:lnTo>
                      <a:pt x="2477" y="504"/>
                    </a:lnTo>
                    <a:cubicBezTo>
                      <a:pt x="2425" y="387"/>
                      <a:pt x="2412" y="269"/>
                      <a:pt x="2425" y="151"/>
                    </a:cubicBezTo>
                    <a:cubicBezTo>
                      <a:pt x="2442" y="144"/>
                      <a:pt x="2460" y="141"/>
                      <a:pt x="2477" y="141"/>
                    </a:cubicBezTo>
                    <a:close/>
                    <a:moveTo>
                      <a:pt x="5030" y="439"/>
                    </a:moveTo>
                    <a:cubicBezTo>
                      <a:pt x="5083" y="517"/>
                      <a:pt x="5109" y="609"/>
                      <a:pt x="5083" y="701"/>
                    </a:cubicBezTo>
                    <a:cubicBezTo>
                      <a:pt x="5055" y="765"/>
                      <a:pt x="4995" y="797"/>
                      <a:pt x="4940" y="797"/>
                    </a:cubicBezTo>
                    <a:cubicBezTo>
                      <a:pt x="4916" y="797"/>
                      <a:pt x="4893" y="791"/>
                      <a:pt x="4873" y="779"/>
                    </a:cubicBezTo>
                    <a:cubicBezTo>
                      <a:pt x="4873" y="648"/>
                      <a:pt x="4939" y="517"/>
                      <a:pt x="5030" y="439"/>
                    </a:cubicBezTo>
                    <a:close/>
                    <a:moveTo>
                      <a:pt x="2505" y="0"/>
                    </a:moveTo>
                    <a:cubicBezTo>
                      <a:pt x="2451" y="0"/>
                      <a:pt x="2399" y="20"/>
                      <a:pt x="2359" y="59"/>
                    </a:cubicBezTo>
                    <a:cubicBezTo>
                      <a:pt x="2320" y="59"/>
                      <a:pt x="2294" y="85"/>
                      <a:pt x="2294" y="112"/>
                    </a:cubicBezTo>
                    <a:cubicBezTo>
                      <a:pt x="2255" y="256"/>
                      <a:pt x="2281" y="426"/>
                      <a:pt x="2372" y="544"/>
                    </a:cubicBezTo>
                    <a:cubicBezTo>
                      <a:pt x="2133" y="625"/>
                      <a:pt x="1901" y="658"/>
                      <a:pt x="1673" y="658"/>
                    </a:cubicBezTo>
                    <a:cubicBezTo>
                      <a:pt x="1164" y="658"/>
                      <a:pt x="671" y="493"/>
                      <a:pt x="147" y="321"/>
                    </a:cubicBezTo>
                    <a:cubicBezTo>
                      <a:pt x="135" y="317"/>
                      <a:pt x="124" y="315"/>
                      <a:pt x="113" y="315"/>
                    </a:cubicBezTo>
                    <a:cubicBezTo>
                      <a:pt x="22" y="315"/>
                      <a:pt x="0" y="456"/>
                      <a:pt x="94" y="491"/>
                    </a:cubicBezTo>
                    <a:cubicBezTo>
                      <a:pt x="555" y="680"/>
                      <a:pt x="1082" y="859"/>
                      <a:pt x="1586" y="859"/>
                    </a:cubicBezTo>
                    <a:cubicBezTo>
                      <a:pt x="1884" y="859"/>
                      <a:pt x="2175" y="796"/>
                      <a:pt x="2438" y="635"/>
                    </a:cubicBezTo>
                    <a:cubicBezTo>
                      <a:pt x="2543" y="740"/>
                      <a:pt x="2674" y="792"/>
                      <a:pt x="2818" y="819"/>
                    </a:cubicBezTo>
                    <a:cubicBezTo>
                      <a:pt x="2840" y="820"/>
                      <a:pt x="2861" y="820"/>
                      <a:pt x="2883" y="820"/>
                    </a:cubicBezTo>
                    <a:cubicBezTo>
                      <a:pt x="3121" y="820"/>
                      <a:pt x="3347" y="755"/>
                      <a:pt x="3551" y="635"/>
                    </a:cubicBezTo>
                    <a:cubicBezTo>
                      <a:pt x="3919" y="456"/>
                      <a:pt x="4204" y="315"/>
                      <a:pt x="4544" y="315"/>
                    </a:cubicBezTo>
                    <a:cubicBezTo>
                      <a:pt x="4651" y="315"/>
                      <a:pt x="4764" y="329"/>
                      <a:pt x="4886" y="360"/>
                    </a:cubicBezTo>
                    <a:cubicBezTo>
                      <a:pt x="4795" y="478"/>
                      <a:pt x="4742" y="622"/>
                      <a:pt x="4755" y="766"/>
                    </a:cubicBezTo>
                    <a:cubicBezTo>
                      <a:pt x="4755" y="805"/>
                      <a:pt x="4781" y="832"/>
                      <a:pt x="4821" y="832"/>
                    </a:cubicBezTo>
                    <a:cubicBezTo>
                      <a:pt x="4861" y="880"/>
                      <a:pt x="4920" y="908"/>
                      <a:pt x="4981" y="908"/>
                    </a:cubicBezTo>
                    <a:cubicBezTo>
                      <a:pt x="5020" y="908"/>
                      <a:pt x="5060" y="896"/>
                      <a:pt x="5096" y="871"/>
                    </a:cubicBezTo>
                    <a:cubicBezTo>
                      <a:pt x="5253" y="740"/>
                      <a:pt x="5279" y="517"/>
                      <a:pt x="5148" y="360"/>
                    </a:cubicBezTo>
                    <a:cubicBezTo>
                      <a:pt x="5245" y="307"/>
                      <a:pt x="5363" y="284"/>
                      <a:pt x="5487" y="284"/>
                    </a:cubicBezTo>
                    <a:cubicBezTo>
                      <a:pt x="5730" y="284"/>
                      <a:pt x="5996" y="374"/>
                      <a:pt x="6169" y="504"/>
                    </a:cubicBezTo>
                    <a:cubicBezTo>
                      <a:pt x="6497" y="753"/>
                      <a:pt x="6510" y="1408"/>
                      <a:pt x="6182" y="1683"/>
                    </a:cubicBezTo>
                    <a:cubicBezTo>
                      <a:pt x="6093" y="1720"/>
                      <a:pt x="5999" y="1743"/>
                      <a:pt x="5909" y="1743"/>
                    </a:cubicBezTo>
                    <a:cubicBezTo>
                      <a:pt x="5749" y="1743"/>
                      <a:pt x="5603" y="1671"/>
                      <a:pt x="5528" y="1486"/>
                    </a:cubicBezTo>
                    <a:cubicBezTo>
                      <a:pt x="5426" y="1272"/>
                      <a:pt x="5594" y="1066"/>
                      <a:pt x="5785" y="1066"/>
                    </a:cubicBezTo>
                    <a:cubicBezTo>
                      <a:pt x="5839" y="1066"/>
                      <a:pt x="5895" y="1082"/>
                      <a:pt x="5947" y="1120"/>
                    </a:cubicBezTo>
                    <a:cubicBezTo>
                      <a:pt x="5959" y="1127"/>
                      <a:pt x="5971" y="1130"/>
                      <a:pt x="5982" y="1130"/>
                    </a:cubicBezTo>
                    <a:cubicBezTo>
                      <a:pt x="6029" y="1130"/>
                      <a:pt x="6057" y="1071"/>
                      <a:pt x="6025" y="1028"/>
                    </a:cubicBezTo>
                    <a:cubicBezTo>
                      <a:pt x="5947" y="949"/>
                      <a:pt x="5855" y="916"/>
                      <a:pt x="5765" y="916"/>
                    </a:cubicBezTo>
                    <a:cubicBezTo>
                      <a:pt x="5527" y="916"/>
                      <a:pt x="5300" y="1154"/>
                      <a:pt x="5357" y="1421"/>
                    </a:cubicBezTo>
                    <a:cubicBezTo>
                      <a:pt x="5408" y="1702"/>
                      <a:pt x="5636" y="1837"/>
                      <a:pt x="5881" y="1837"/>
                    </a:cubicBezTo>
                    <a:cubicBezTo>
                      <a:pt x="5955" y="1837"/>
                      <a:pt x="6031" y="1825"/>
                      <a:pt x="6104" y="1800"/>
                    </a:cubicBezTo>
                    <a:lnTo>
                      <a:pt x="6117" y="1800"/>
                    </a:lnTo>
                    <a:cubicBezTo>
                      <a:pt x="6680" y="1591"/>
                      <a:pt x="6732" y="675"/>
                      <a:pt x="6261" y="347"/>
                    </a:cubicBezTo>
                    <a:cubicBezTo>
                      <a:pt x="6076" y="214"/>
                      <a:pt x="5787" y="131"/>
                      <a:pt x="5512" y="131"/>
                    </a:cubicBezTo>
                    <a:cubicBezTo>
                      <a:pt x="5299" y="131"/>
                      <a:pt x="5094" y="181"/>
                      <a:pt x="4952" y="295"/>
                    </a:cubicBezTo>
                    <a:cubicBezTo>
                      <a:pt x="4801" y="182"/>
                      <a:pt x="4617" y="123"/>
                      <a:pt x="4428" y="123"/>
                    </a:cubicBezTo>
                    <a:cubicBezTo>
                      <a:pt x="4354" y="123"/>
                      <a:pt x="4279" y="132"/>
                      <a:pt x="4205" y="151"/>
                    </a:cubicBezTo>
                    <a:cubicBezTo>
                      <a:pt x="4048" y="190"/>
                      <a:pt x="3891" y="256"/>
                      <a:pt x="3747" y="334"/>
                    </a:cubicBezTo>
                    <a:cubicBezTo>
                      <a:pt x="3586" y="415"/>
                      <a:pt x="3129" y="659"/>
                      <a:pt x="2802" y="659"/>
                    </a:cubicBezTo>
                    <a:cubicBezTo>
                      <a:pt x="2705" y="659"/>
                      <a:pt x="2619" y="637"/>
                      <a:pt x="2556" y="583"/>
                    </a:cubicBezTo>
                    <a:cubicBezTo>
                      <a:pt x="2713" y="465"/>
                      <a:pt x="2831" y="229"/>
                      <a:pt x="2661" y="59"/>
                    </a:cubicBezTo>
                    <a:cubicBezTo>
                      <a:pt x="2615" y="20"/>
                      <a:pt x="2559" y="0"/>
                      <a:pt x="250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lumn ">
  <p:cSld name="TITLE_AND_TWO_COLUMNS_1_1_2_1_3">
    <p:spTree>
      <p:nvGrpSpPr>
        <p:cNvPr id="1" name="Shape 318"/>
        <p:cNvGrpSpPr/>
        <p:nvPr/>
      </p:nvGrpSpPr>
      <p:grpSpPr>
        <a:xfrm>
          <a:off x="0" y="0"/>
          <a:ext cx="0" cy="0"/>
          <a:chOff x="0" y="0"/>
          <a:chExt cx="0" cy="0"/>
        </a:xfrm>
      </p:grpSpPr>
      <p:grpSp>
        <p:nvGrpSpPr>
          <p:cNvPr id="319" name="Google Shape;319;p27"/>
          <p:cNvGrpSpPr/>
          <p:nvPr/>
        </p:nvGrpSpPr>
        <p:grpSpPr>
          <a:xfrm>
            <a:off x="7174260" y="464490"/>
            <a:ext cx="1306549" cy="459199"/>
            <a:chOff x="7200548" y="384850"/>
            <a:chExt cx="1714856" cy="602702"/>
          </a:xfrm>
        </p:grpSpPr>
        <p:sp>
          <p:nvSpPr>
            <p:cNvPr id="320" name="Google Shape;320;p27"/>
            <p:cNvSpPr/>
            <p:nvPr/>
          </p:nvSpPr>
          <p:spPr>
            <a:xfrm>
              <a:off x="8211759" y="384850"/>
              <a:ext cx="331279" cy="331279"/>
            </a:xfrm>
            <a:custGeom>
              <a:avLst/>
              <a:gdLst/>
              <a:ahLst/>
              <a:cxnLst/>
              <a:rect l="l" t="t" r="r" b="b"/>
              <a:pathLst>
                <a:path w="1677" h="1677" extrusionOk="0">
                  <a:moveTo>
                    <a:pt x="1480" y="157"/>
                  </a:moveTo>
                  <a:cubicBezTo>
                    <a:pt x="1493" y="157"/>
                    <a:pt x="1520" y="184"/>
                    <a:pt x="1520" y="210"/>
                  </a:cubicBezTo>
                  <a:cubicBezTo>
                    <a:pt x="1520" y="249"/>
                    <a:pt x="1520" y="288"/>
                    <a:pt x="1506" y="328"/>
                  </a:cubicBezTo>
                  <a:cubicBezTo>
                    <a:pt x="1415" y="616"/>
                    <a:pt x="1232" y="851"/>
                    <a:pt x="983" y="1021"/>
                  </a:cubicBezTo>
                  <a:cubicBezTo>
                    <a:pt x="826" y="1126"/>
                    <a:pt x="682" y="1218"/>
                    <a:pt x="525" y="1296"/>
                  </a:cubicBezTo>
                  <a:cubicBezTo>
                    <a:pt x="629" y="1152"/>
                    <a:pt x="721" y="1021"/>
                    <a:pt x="813" y="864"/>
                  </a:cubicBezTo>
                  <a:cubicBezTo>
                    <a:pt x="996" y="589"/>
                    <a:pt x="1166" y="314"/>
                    <a:pt x="1415" y="184"/>
                  </a:cubicBezTo>
                  <a:cubicBezTo>
                    <a:pt x="1428" y="170"/>
                    <a:pt x="1454" y="157"/>
                    <a:pt x="1467" y="157"/>
                  </a:cubicBezTo>
                  <a:close/>
                  <a:moveTo>
                    <a:pt x="1480" y="0"/>
                  </a:moveTo>
                  <a:cubicBezTo>
                    <a:pt x="1428" y="0"/>
                    <a:pt x="1376" y="13"/>
                    <a:pt x="1336" y="40"/>
                  </a:cubicBezTo>
                  <a:cubicBezTo>
                    <a:pt x="1061" y="197"/>
                    <a:pt x="865" y="498"/>
                    <a:pt x="682" y="786"/>
                  </a:cubicBezTo>
                  <a:cubicBezTo>
                    <a:pt x="498" y="1087"/>
                    <a:pt x="302" y="1388"/>
                    <a:pt x="1" y="1532"/>
                  </a:cubicBezTo>
                  <a:lnTo>
                    <a:pt x="66" y="1676"/>
                  </a:lnTo>
                  <a:cubicBezTo>
                    <a:pt x="420" y="1532"/>
                    <a:pt x="747" y="1362"/>
                    <a:pt x="1061" y="1152"/>
                  </a:cubicBezTo>
                  <a:cubicBezTo>
                    <a:pt x="1336" y="969"/>
                    <a:pt x="1546" y="681"/>
                    <a:pt x="1650" y="367"/>
                  </a:cubicBezTo>
                  <a:cubicBezTo>
                    <a:pt x="1664" y="301"/>
                    <a:pt x="1677" y="236"/>
                    <a:pt x="1664" y="170"/>
                  </a:cubicBezTo>
                  <a:cubicBezTo>
                    <a:pt x="1637" y="79"/>
                    <a:pt x="1572" y="13"/>
                    <a:pt x="1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a:off x="8385199" y="616567"/>
              <a:ext cx="530204" cy="156454"/>
            </a:xfrm>
            <a:custGeom>
              <a:avLst/>
              <a:gdLst/>
              <a:ahLst/>
              <a:cxnLst/>
              <a:rect l="l" t="t" r="r" b="b"/>
              <a:pathLst>
                <a:path w="2684" h="792" extrusionOk="0">
                  <a:moveTo>
                    <a:pt x="1480" y="157"/>
                  </a:moveTo>
                  <a:cubicBezTo>
                    <a:pt x="1796" y="157"/>
                    <a:pt x="2115" y="224"/>
                    <a:pt x="2396" y="359"/>
                  </a:cubicBezTo>
                  <a:cubicBezTo>
                    <a:pt x="2435" y="372"/>
                    <a:pt x="2461" y="398"/>
                    <a:pt x="2488" y="425"/>
                  </a:cubicBezTo>
                  <a:cubicBezTo>
                    <a:pt x="2514" y="477"/>
                    <a:pt x="2501" y="542"/>
                    <a:pt x="2448" y="569"/>
                  </a:cubicBezTo>
                  <a:cubicBezTo>
                    <a:pt x="2396" y="608"/>
                    <a:pt x="2317" y="634"/>
                    <a:pt x="2252" y="634"/>
                  </a:cubicBezTo>
                  <a:cubicBezTo>
                    <a:pt x="2082" y="621"/>
                    <a:pt x="1925" y="582"/>
                    <a:pt x="1781" y="516"/>
                  </a:cubicBezTo>
                  <a:lnTo>
                    <a:pt x="1571" y="425"/>
                  </a:lnTo>
                  <a:cubicBezTo>
                    <a:pt x="1388" y="333"/>
                    <a:pt x="1191" y="267"/>
                    <a:pt x="995" y="215"/>
                  </a:cubicBezTo>
                  <a:lnTo>
                    <a:pt x="952" y="198"/>
                  </a:lnTo>
                  <a:lnTo>
                    <a:pt x="952" y="198"/>
                  </a:lnTo>
                  <a:cubicBezTo>
                    <a:pt x="1087" y="174"/>
                    <a:pt x="1211" y="163"/>
                    <a:pt x="1322" y="163"/>
                  </a:cubicBezTo>
                  <a:cubicBezTo>
                    <a:pt x="1375" y="159"/>
                    <a:pt x="1427" y="157"/>
                    <a:pt x="1480" y="157"/>
                  </a:cubicBezTo>
                  <a:close/>
                  <a:moveTo>
                    <a:pt x="1459" y="1"/>
                  </a:moveTo>
                  <a:cubicBezTo>
                    <a:pt x="1409" y="1"/>
                    <a:pt x="1359" y="2"/>
                    <a:pt x="1309" y="6"/>
                  </a:cubicBezTo>
                  <a:cubicBezTo>
                    <a:pt x="864" y="32"/>
                    <a:pt x="432" y="97"/>
                    <a:pt x="0" y="189"/>
                  </a:cubicBezTo>
                  <a:lnTo>
                    <a:pt x="26" y="346"/>
                  </a:lnTo>
                  <a:cubicBezTo>
                    <a:pt x="175" y="321"/>
                    <a:pt x="323" y="308"/>
                    <a:pt x="470" y="308"/>
                  </a:cubicBezTo>
                  <a:cubicBezTo>
                    <a:pt x="634" y="308"/>
                    <a:pt x="797" y="325"/>
                    <a:pt x="956" y="359"/>
                  </a:cubicBezTo>
                  <a:cubicBezTo>
                    <a:pt x="1139" y="425"/>
                    <a:pt x="1322" y="490"/>
                    <a:pt x="1506" y="569"/>
                  </a:cubicBezTo>
                  <a:lnTo>
                    <a:pt x="1728" y="660"/>
                  </a:lnTo>
                  <a:cubicBezTo>
                    <a:pt x="1885" y="739"/>
                    <a:pt x="2069" y="778"/>
                    <a:pt x="2239" y="791"/>
                  </a:cubicBezTo>
                  <a:lnTo>
                    <a:pt x="2252" y="791"/>
                  </a:lnTo>
                  <a:cubicBezTo>
                    <a:pt x="2357" y="791"/>
                    <a:pt x="2461" y="752"/>
                    <a:pt x="2540" y="699"/>
                  </a:cubicBezTo>
                  <a:cubicBezTo>
                    <a:pt x="2645" y="608"/>
                    <a:pt x="2684" y="464"/>
                    <a:pt x="2618" y="346"/>
                  </a:cubicBezTo>
                  <a:cubicBezTo>
                    <a:pt x="2579" y="294"/>
                    <a:pt x="2527" y="241"/>
                    <a:pt x="2461" y="215"/>
                  </a:cubicBezTo>
                  <a:cubicBezTo>
                    <a:pt x="2141" y="78"/>
                    <a:pt x="1801" y="1"/>
                    <a:pt x="14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a:off x="7200548" y="580219"/>
              <a:ext cx="1422701" cy="407333"/>
            </a:xfrm>
            <a:custGeom>
              <a:avLst/>
              <a:gdLst/>
              <a:ahLst/>
              <a:cxnLst/>
              <a:rect l="l" t="t" r="r" b="b"/>
              <a:pathLst>
                <a:path w="7202" h="2062" extrusionOk="0">
                  <a:moveTo>
                    <a:pt x="1235" y="1"/>
                  </a:moveTo>
                  <a:cubicBezTo>
                    <a:pt x="1207" y="1"/>
                    <a:pt x="1180" y="2"/>
                    <a:pt x="1153" y="6"/>
                  </a:cubicBezTo>
                  <a:cubicBezTo>
                    <a:pt x="747" y="32"/>
                    <a:pt x="394" y="255"/>
                    <a:pt x="197" y="609"/>
                  </a:cubicBezTo>
                  <a:cubicBezTo>
                    <a:pt x="1" y="975"/>
                    <a:pt x="53" y="1420"/>
                    <a:pt x="315" y="1734"/>
                  </a:cubicBezTo>
                  <a:cubicBezTo>
                    <a:pt x="538" y="1944"/>
                    <a:pt x="852" y="2062"/>
                    <a:pt x="1166" y="2062"/>
                  </a:cubicBezTo>
                  <a:cubicBezTo>
                    <a:pt x="1218" y="2062"/>
                    <a:pt x="1258" y="2049"/>
                    <a:pt x="1310" y="2049"/>
                  </a:cubicBezTo>
                  <a:cubicBezTo>
                    <a:pt x="1650" y="1996"/>
                    <a:pt x="1965" y="1905"/>
                    <a:pt x="2279" y="1761"/>
                  </a:cubicBezTo>
                  <a:lnTo>
                    <a:pt x="2292" y="1748"/>
                  </a:lnTo>
                  <a:cubicBezTo>
                    <a:pt x="2816" y="1538"/>
                    <a:pt x="3339" y="1329"/>
                    <a:pt x="3876" y="1132"/>
                  </a:cubicBezTo>
                  <a:cubicBezTo>
                    <a:pt x="4596" y="870"/>
                    <a:pt x="5303" y="622"/>
                    <a:pt x="6062" y="556"/>
                  </a:cubicBezTo>
                  <a:cubicBezTo>
                    <a:pt x="6112" y="549"/>
                    <a:pt x="6162" y="546"/>
                    <a:pt x="6212" y="546"/>
                  </a:cubicBezTo>
                  <a:cubicBezTo>
                    <a:pt x="6350" y="546"/>
                    <a:pt x="6491" y="570"/>
                    <a:pt x="6625" y="609"/>
                  </a:cubicBezTo>
                  <a:cubicBezTo>
                    <a:pt x="6809" y="661"/>
                    <a:pt x="6940" y="792"/>
                    <a:pt x="6992" y="975"/>
                  </a:cubicBezTo>
                  <a:cubicBezTo>
                    <a:pt x="7031" y="1132"/>
                    <a:pt x="6940" y="1302"/>
                    <a:pt x="6783" y="1355"/>
                  </a:cubicBezTo>
                  <a:cubicBezTo>
                    <a:pt x="6769" y="1357"/>
                    <a:pt x="6756" y="1358"/>
                    <a:pt x="6743" y="1358"/>
                  </a:cubicBezTo>
                  <a:cubicBezTo>
                    <a:pt x="6679" y="1358"/>
                    <a:pt x="6617" y="1331"/>
                    <a:pt x="6573" y="1276"/>
                  </a:cubicBezTo>
                  <a:cubicBezTo>
                    <a:pt x="6521" y="1237"/>
                    <a:pt x="6508" y="1171"/>
                    <a:pt x="6521" y="1119"/>
                  </a:cubicBezTo>
                  <a:lnTo>
                    <a:pt x="6364" y="1067"/>
                  </a:lnTo>
                  <a:lnTo>
                    <a:pt x="6364" y="1067"/>
                  </a:lnTo>
                  <a:cubicBezTo>
                    <a:pt x="6337" y="1185"/>
                    <a:pt x="6364" y="1302"/>
                    <a:pt x="6455" y="1394"/>
                  </a:cubicBezTo>
                  <a:cubicBezTo>
                    <a:pt x="6531" y="1481"/>
                    <a:pt x="6634" y="1532"/>
                    <a:pt x="6749" y="1532"/>
                  </a:cubicBezTo>
                  <a:cubicBezTo>
                    <a:pt x="6773" y="1532"/>
                    <a:pt x="6797" y="1529"/>
                    <a:pt x="6822" y="1525"/>
                  </a:cubicBezTo>
                  <a:cubicBezTo>
                    <a:pt x="7057" y="1446"/>
                    <a:pt x="7201" y="1185"/>
                    <a:pt x="7149" y="949"/>
                  </a:cubicBezTo>
                  <a:cubicBezTo>
                    <a:pt x="7084" y="713"/>
                    <a:pt x="6913" y="543"/>
                    <a:pt x="6691" y="465"/>
                  </a:cubicBezTo>
                  <a:cubicBezTo>
                    <a:pt x="6548" y="420"/>
                    <a:pt x="6398" y="399"/>
                    <a:pt x="6251" y="399"/>
                  </a:cubicBezTo>
                  <a:cubicBezTo>
                    <a:pt x="6183" y="399"/>
                    <a:pt x="6116" y="404"/>
                    <a:pt x="6049" y="412"/>
                  </a:cubicBezTo>
                  <a:cubicBezTo>
                    <a:pt x="5277" y="465"/>
                    <a:pt x="4557" y="726"/>
                    <a:pt x="3824" y="1001"/>
                  </a:cubicBezTo>
                  <a:cubicBezTo>
                    <a:pt x="3300" y="1198"/>
                    <a:pt x="2763" y="1407"/>
                    <a:pt x="2240" y="1617"/>
                  </a:cubicBezTo>
                  <a:lnTo>
                    <a:pt x="2226" y="1630"/>
                  </a:lnTo>
                  <a:cubicBezTo>
                    <a:pt x="1925" y="1761"/>
                    <a:pt x="1611" y="1852"/>
                    <a:pt x="1297" y="1892"/>
                  </a:cubicBezTo>
                  <a:cubicBezTo>
                    <a:pt x="1243" y="1900"/>
                    <a:pt x="1190" y="1905"/>
                    <a:pt x="1137" y="1905"/>
                  </a:cubicBezTo>
                  <a:cubicBezTo>
                    <a:pt x="878" y="1905"/>
                    <a:pt x="628" y="1801"/>
                    <a:pt x="433" y="1617"/>
                  </a:cubicBezTo>
                  <a:cubicBezTo>
                    <a:pt x="210" y="1355"/>
                    <a:pt x="171" y="988"/>
                    <a:pt x="328" y="687"/>
                  </a:cubicBezTo>
                  <a:cubicBezTo>
                    <a:pt x="498" y="386"/>
                    <a:pt x="813" y="190"/>
                    <a:pt x="1166" y="163"/>
                  </a:cubicBezTo>
                  <a:cubicBezTo>
                    <a:pt x="1191" y="159"/>
                    <a:pt x="1217" y="157"/>
                    <a:pt x="1242" y="157"/>
                  </a:cubicBezTo>
                  <a:cubicBezTo>
                    <a:pt x="1364" y="157"/>
                    <a:pt x="1488" y="206"/>
                    <a:pt x="1585" y="281"/>
                  </a:cubicBezTo>
                  <a:cubicBezTo>
                    <a:pt x="1624" y="320"/>
                    <a:pt x="1650" y="386"/>
                    <a:pt x="1650" y="451"/>
                  </a:cubicBezTo>
                  <a:cubicBezTo>
                    <a:pt x="1637" y="582"/>
                    <a:pt x="1533" y="687"/>
                    <a:pt x="1402" y="713"/>
                  </a:cubicBezTo>
                  <a:cubicBezTo>
                    <a:pt x="1349" y="722"/>
                    <a:pt x="1297" y="726"/>
                    <a:pt x="1245" y="726"/>
                  </a:cubicBezTo>
                  <a:cubicBezTo>
                    <a:pt x="1141" y="726"/>
                    <a:pt x="1039" y="709"/>
                    <a:pt x="943" y="674"/>
                  </a:cubicBezTo>
                  <a:lnTo>
                    <a:pt x="904" y="831"/>
                  </a:lnTo>
                  <a:cubicBezTo>
                    <a:pt x="1007" y="863"/>
                    <a:pt x="1115" y="880"/>
                    <a:pt x="1225" y="880"/>
                  </a:cubicBezTo>
                  <a:cubicBezTo>
                    <a:pt x="1296" y="880"/>
                    <a:pt x="1369" y="873"/>
                    <a:pt x="1441" y="857"/>
                  </a:cubicBezTo>
                  <a:cubicBezTo>
                    <a:pt x="1637" y="818"/>
                    <a:pt x="1794" y="661"/>
                    <a:pt x="1808" y="451"/>
                  </a:cubicBezTo>
                  <a:cubicBezTo>
                    <a:pt x="1821" y="347"/>
                    <a:pt x="1768" y="242"/>
                    <a:pt x="1690" y="163"/>
                  </a:cubicBezTo>
                  <a:cubicBezTo>
                    <a:pt x="1556" y="63"/>
                    <a:pt x="1393"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27"/>
          <p:cNvGrpSpPr/>
          <p:nvPr/>
        </p:nvGrpSpPr>
        <p:grpSpPr>
          <a:xfrm flipH="1">
            <a:off x="717099" y="456590"/>
            <a:ext cx="1306549" cy="459199"/>
            <a:chOff x="7200548" y="384850"/>
            <a:chExt cx="1714856" cy="602702"/>
          </a:xfrm>
        </p:grpSpPr>
        <p:sp>
          <p:nvSpPr>
            <p:cNvPr id="324" name="Google Shape;324;p27"/>
            <p:cNvSpPr/>
            <p:nvPr/>
          </p:nvSpPr>
          <p:spPr>
            <a:xfrm>
              <a:off x="8211759" y="384850"/>
              <a:ext cx="331279" cy="331279"/>
            </a:xfrm>
            <a:custGeom>
              <a:avLst/>
              <a:gdLst/>
              <a:ahLst/>
              <a:cxnLst/>
              <a:rect l="l" t="t" r="r" b="b"/>
              <a:pathLst>
                <a:path w="1677" h="1677" extrusionOk="0">
                  <a:moveTo>
                    <a:pt x="1480" y="157"/>
                  </a:moveTo>
                  <a:cubicBezTo>
                    <a:pt x="1493" y="157"/>
                    <a:pt x="1520" y="184"/>
                    <a:pt x="1520" y="210"/>
                  </a:cubicBezTo>
                  <a:cubicBezTo>
                    <a:pt x="1520" y="249"/>
                    <a:pt x="1520" y="288"/>
                    <a:pt x="1506" y="328"/>
                  </a:cubicBezTo>
                  <a:cubicBezTo>
                    <a:pt x="1415" y="616"/>
                    <a:pt x="1232" y="851"/>
                    <a:pt x="983" y="1021"/>
                  </a:cubicBezTo>
                  <a:cubicBezTo>
                    <a:pt x="826" y="1126"/>
                    <a:pt x="682" y="1218"/>
                    <a:pt x="525" y="1296"/>
                  </a:cubicBezTo>
                  <a:cubicBezTo>
                    <a:pt x="629" y="1152"/>
                    <a:pt x="721" y="1021"/>
                    <a:pt x="813" y="864"/>
                  </a:cubicBezTo>
                  <a:cubicBezTo>
                    <a:pt x="996" y="589"/>
                    <a:pt x="1166" y="314"/>
                    <a:pt x="1415" y="184"/>
                  </a:cubicBezTo>
                  <a:cubicBezTo>
                    <a:pt x="1428" y="170"/>
                    <a:pt x="1454" y="157"/>
                    <a:pt x="1467" y="157"/>
                  </a:cubicBezTo>
                  <a:close/>
                  <a:moveTo>
                    <a:pt x="1480" y="0"/>
                  </a:moveTo>
                  <a:cubicBezTo>
                    <a:pt x="1428" y="0"/>
                    <a:pt x="1376" y="13"/>
                    <a:pt x="1336" y="40"/>
                  </a:cubicBezTo>
                  <a:cubicBezTo>
                    <a:pt x="1061" y="197"/>
                    <a:pt x="865" y="498"/>
                    <a:pt x="682" y="786"/>
                  </a:cubicBezTo>
                  <a:cubicBezTo>
                    <a:pt x="498" y="1087"/>
                    <a:pt x="302" y="1388"/>
                    <a:pt x="1" y="1532"/>
                  </a:cubicBezTo>
                  <a:lnTo>
                    <a:pt x="66" y="1676"/>
                  </a:lnTo>
                  <a:cubicBezTo>
                    <a:pt x="420" y="1532"/>
                    <a:pt x="747" y="1362"/>
                    <a:pt x="1061" y="1152"/>
                  </a:cubicBezTo>
                  <a:cubicBezTo>
                    <a:pt x="1336" y="969"/>
                    <a:pt x="1546" y="681"/>
                    <a:pt x="1650" y="367"/>
                  </a:cubicBezTo>
                  <a:cubicBezTo>
                    <a:pt x="1664" y="301"/>
                    <a:pt x="1677" y="236"/>
                    <a:pt x="1664" y="170"/>
                  </a:cubicBezTo>
                  <a:cubicBezTo>
                    <a:pt x="1637" y="79"/>
                    <a:pt x="1572" y="13"/>
                    <a:pt x="1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8385199" y="616567"/>
              <a:ext cx="530204" cy="156454"/>
            </a:xfrm>
            <a:custGeom>
              <a:avLst/>
              <a:gdLst/>
              <a:ahLst/>
              <a:cxnLst/>
              <a:rect l="l" t="t" r="r" b="b"/>
              <a:pathLst>
                <a:path w="2684" h="792" extrusionOk="0">
                  <a:moveTo>
                    <a:pt x="1480" y="157"/>
                  </a:moveTo>
                  <a:cubicBezTo>
                    <a:pt x="1796" y="157"/>
                    <a:pt x="2115" y="224"/>
                    <a:pt x="2396" y="359"/>
                  </a:cubicBezTo>
                  <a:cubicBezTo>
                    <a:pt x="2435" y="372"/>
                    <a:pt x="2461" y="398"/>
                    <a:pt x="2488" y="425"/>
                  </a:cubicBezTo>
                  <a:cubicBezTo>
                    <a:pt x="2514" y="477"/>
                    <a:pt x="2501" y="542"/>
                    <a:pt x="2448" y="569"/>
                  </a:cubicBezTo>
                  <a:cubicBezTo>
                    <a:pt x="2396" y="608"/>
                    <a:pt x="2317" y="634"/>
                    <a:pt x="2252" y="634"/>
                  </a:cubicBezTo>
                  <a:cubicBezTo>
                    <a:pt x="2082" y="621"/>
                    <a:pt x="1925" y="582"/>
                    <a:pt x="1781" y="516"/>
                  </a:cubicBezTo>
                  <a:lnTo>
                    <a:pt x="1571" y="425"/>
                  </a:lnTo>
                  <a:cubicBezTo>
                    <a:pt x="1388" y="333"/>
                    <a:pt x="1191" y="267"/>
                    <a:pt x="995" y="215"/>
                  </a:cubicBezTo>
                  <a:lnTo>
                    <a:pt x="952" y="198"/>
                  </a:lnTo>
                  <a:lnTo>
                    <a:pt x="952" y="198"/>
                  </a:lnTo>
                  <a:cubicBezTo>
                    <a:pt x="1087" y="174"/>
                    <a:pt x="1211" y="163"/>
                    <a:pt x="1322" y="163"/>
                  </a:cubicBezTo>
                  <a:cubicBezTo>
                    <a:pt x="1375" y="159"/>
                    <a:pt x="1427" y="157"/>
                    <a:pt x="1480" y="157"/>
                  </a:cubicBezTo>
                  <a:close/>
                  <a:moveTo>
                    <a:pt x="1459" y="1"/>
                  </a:moveTo>
                  <a:cubicBezTo>
                    <a:pt x="1409" y="1"/>
                    <a:pt x="1359" y="2"/>
                    <a:pt x="1309" y="6"/>
                  </a:cubicBezTo>
                  <a:cubicBezTo>
                    <a:pt x="864" y="32"/>
                    <a:pt x="432" y="97"/>
                    <a:pt x="0" y="189"/>
                  </a:cubicBezTo>
                  <a:lnTo>
                    <a:pt x="26" y="346"/>
                  </a:lnTo>
                  <a:cubicBezTo>
                    <a:pt x="175" y="321"/>
                    <a:pt x="323" y="308"/>
                    <a:pt x="470" y="308"/>
                  </a:cubicBezTo>
                  <a:cubicBezTo>
                    <a:pt x="634" y="308"/>
                    <a:pt x="797" y="325"/>
                    <a:pt x="956" y="359"/>
                  </a:cubicBezTo>
                  <a:cubicBezTo>
                    <a:pt x="1139" y="425"/>
                    <a:pt x="1322" y="490"/>
                    <a:pt x="1506" y="569"/>
                  </a:cubicBezTo>
                  <a:lnTo>
                    <a:pt x="1728" y="660"/>
                  </a:lnTo>
                  <a:cubicBezTo>
                    <a:pt x="1885" y="739"/>
                    <a:pt x="2069" y="778"/>
                    <a:pt x="2239" y="791"/>
                  </a:cubicBezTo>
                  <a:lnTo>
                    <a:pt x="2252" y="791"/>
                  </a:lnTo>
                  <a:cubicBezTo>
                    <a:pt x="2357" y="791"/>
                    <a:pt x="2461" y="752"/>
                    <a:pt x="2540" y="699"/>
                  </a:cubicBezTo>
                  <a:cubicBezTo>
                    <a:pt x="2645" y="608"/>
                    <a:pt x="2684" y="464"/>
                    <a:pt x="2618" y="346"/>
                  </a:cubicBezTo>
                  <a:cubicBezTo>
                    <a:pt x="2579" y="294"/>
                    <a:pt x="2527" y="241"/>
                    <a:pt x="2461" y="215"/>
                  </a:cubicBezTo>
                  <a:cubicBezTo>
                    <a:pt x="2141" y="78"/>
                    <a:pt x="1801" y="1"/>
                    <a:pt x="14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a:off x="7200548" y="580219"/>
              <a:ext cx="1422701" cy="407333"/>
            </a:xfrm>
            <a:custGeom>
              <a:avLst/>
              <a:gdLst/>
              <a:ahLst/>
              <a:cxnLst/>
              <a:rect l="l" t="t" r="r" b="b"/>
              <a:pathLst>
                <a:path w="7202" h="2062" extrusionOk="0">
                  <a:moveTo>
                    <a:pt x="1235" y="1"/>
                  </a:moveTo>
                  <a:cubicBezTo>
                    <a:pt x="1207" y="1"/>
                    <a:pt x="1180" y="2"/>
                    <a:pt x="1153" y="6"/>
                  </a:cubicBezTo>
                  <a:cubicBezTo>
                    <a:pt x="747" y="32"/>
                    <a:pt x="394" y="255"/>
                    <a:pt x="197" y="609"/>
                  </a:cubicBezTo>
                  <a:cubicBezTo>
                    <a:pt x="1" y="975"/>
                    <a:pt x="53" y="1420"/>
                    <a:pt x="315" y="1734"/>
                  </a:cubicBezTo>
                  <a:cubicBezTo>
                    <a:pt x="538" y="1944"/>
                    <a:pt x="852" y="2062"/>
                    <a:pt x="1166" y="2062"/>
                  </a:cubicBezTo>
                  <a:cubicBezTo>
                    <a:pt x="1218" y="2062"/>
                    <a:pt x="1258" y="2049"/>
                    <a:pt x="1310" y="2049"/>
                  </a:cubicBezTo>
                  <a:cubicBezTo>
                    <a:pt x="1650" y="1996"/>
                    <a:pt x="1965" y="1905"/>
                    <a:pt x="2279" y="1761"/>
                  </a:cubicBezTo>
                  <a:lnTo>
                    <a:pt x="2292" y="1748"/>
                  </a:lnTo>
                  <a:cubicBezTo>
                    <a:pt x="2816" y="1538"/>
                    <a:pt x="3339" y="1329"/>
                    <a:pt x="3876" y="1132"/>
                  </a:cubicBezTo>
                  <a:cubicBezTo>
                    <a:pt x="4596" y="870"/>
                    <a:pt x="5303" y="622"/>
                    <a:pt x="6062" y="556"/>
                  </a:cubicBezTo>
                  <a:cubicBezTo>
                    <a:pt x="6112" y="549"/>
                    <a:pt x="6162" y="546"/>
                    <a:pt x="6212" y="546"/>
                  </a:cubicBezTo>
                  <a:cubicBezTo>
                    <a:pt x="6350" y="546"/>
                    <a:pt x="6491" y="570"/>
                    <a:pt x="6625" y="609"/>
                  </a:cubicBezTo>
                  <a:cubicBezTo>
                    <a:pt x="6809" y="661"/>
                    <a:pt x="6940" y="792"/>
                    <a:pt x="6992" y="975"/>
                  </a:cubicBezTo>
                  <a:cubicBezTo>
                    <a:pt x="7031" y="1132"/>
                    <a:pt x="6940" y="1302"/>
                    <a:pt x="6783" y="1355"/>
                  </a:cubicBezTo>
                  <a:cubicBezTo>
                    <a:pt x="6769" y="1357"/>
                    <a:pt x="6756" y="1358"/>
                    <a:pt x="6743" y="1358"/>
                  </a:cubicBezTo>
                  <a:cubicBezTo>
                    <a:pt x="6679" y="1358"/>
                    <a:pt x="6617" y="1331"/>
                    <a:pt x="6573" y="1276"/>
                  </a:cubicBezTo>
                  <a:cubicBezTo>
                    <a:pt x="6521" y="1237"/>
                    <a:pt x="6508" y="1171"/>
                    <a:pt x="6521" y="1119"/>
                  </a:cubicBezTo>
                  <a:lnTo>
                    <a:pt x="6364" y="1067"/>
                  </a:lnTo>
                  <a:lnTo>
                    <a:pt x="6364" y="1067"/>
                  </a:lnTo>
                  <a:cubicBezTo>
                    <a:pt x="6337" y="1185"/>
                    <a:pt x="6364" y="1302"/>
                    <a:pt x="6455" y="1394"/>
                  </a:cubicBezTo>
                  <a:cubicBezTo>
                    <a:pt x="6531" y="1481"/>
                    <a:pt x="6634" y="1532"/>
                    <a:pt x="6749" y="1532"/>
                  </a:cubicBezTo>
                  <a:cubicBezTo>
                    <a:pt x="6773" y="1532"/>
                    <a:pt x="6797" y="1529"/>
                    <a:pt x="6822" y="1525"/>
                  </a:cubicBezTo>
                  <a:cubicBezTo>
                    <a:pt x="7057" y="1446"/>
                    <a:pt x="7201" y="1185"/>
                    <a:pt x="7149" y="949"/>
                  </a:cubicBezTo>
                  <a:cubicBezTo>
                    <a:pt x="7084" y="713"/>
                    <a:pt x="6913" y="543"/>
                    <a:pt x="6691" y="465"/>
                  </a:cubicBezTo>
                  <a:cubicBezTo>
                    <a:pt x="6548" y="420"/>
                    <a:pt x="6398" y="399"/>
                    <a:pt x="6251" y="399"/>
                  </a:cubicBezTo>
                  <a:cubicBezTo>
                    <a:pt x="6183" y="399"/>
                    <a:pt x="6116" y="404"/>
                    <a:pt x="6049" y="412"/>
                  </a:cubicBezTo>
                  <a:cubicBezTo>
                    <a:pt x="5277" y="465"/>
                    <a:pt x="4557" y="726"/>
                    <a:pt x="3824" y="1001"/>
                  </a:cubicBezTo>
                  <a:cubicBezTo>
                    <a:pt x="3300" y="1198"/>
                    <a:pt x="2763" y="1407"/>
                    <a:pt x="2240" y="1617"/>
                  </a:cubicBezTo>
                  <a:lnTo>
                    <a:pt x="2226" y="1630"/>
                  </a:lnTo>
                  <a:cubicBezTo>
                    <a:pt x="1925" y="1761"/>
                    <a:pt x="1611" y="1852"/>
                    <a:pt x="1297" y="1892"/>
                  </a:cubicBezTo>
                  <a:cubicBezTo>
                    <a:pt x="1243" y="1900"/>
                    <a:pt x="1190" y="1905"/>
                    <a:pt x="1137" y="1905"/>
                  </a:cubicBezTo>
                  <a:cubicBezTo>
                    <a:pt x="878" y="1905"/>
                    <a:pt x="628" y="1801"/>
                    <a:pt x="433" y="1617"/>
                  </a:cubicBezTo>
                  <a:cubicBezTo>
                    <a:pt x="210" y="1355"/>
                    <a:pt x="171" y="988"/>
                    <a:pt x="328" y="687"/>
                  </a:cubicBezTo>
                  <a:cubicBezTo>
                    <a:pt x="498" y="386"/>
                    <a:pt x="813" y="190"/>
                    <a:pt x="1166" y="163"/>
                  </a:cubicBezTo>
                  <a:cubicBezTo>
                    <a:pt x="1191" y="159"/>
                    <a:pt x="1217" y="157"/>
                    <a:pt x="1242" y="157"/>
                  </a:cubicBezTo>
                  <a:cubicBezTo>
                    <a:pt x="1364" y="157"/>
                    <a:pt x="1488" y="206"/>
                    <a:pt x="1585" y="281"/>
                  </a:cubicBezTo>
                  <a:cubicBezTo>
                    <a:pt x="1624" y="320"/>
                    <a:pt x="1650" y="386"/>
                    <a:pt x="1650" y="451"/>
                  </a:cubicBezTo>
                  <a:cubicBezTo>
                    <a:pt x="1637" y="582"/>
                    <a:pt x="1533" y="687"/>
                    <a:pt x="1402" y="713"/>
                  </a:cubicBezTo>
                  <a:cubicBezTo>
                    <a:pt x="1349" y="722"/>
                    <a:pt x="1297" y="726"/>
                    <a:pt x="1245" y="726"/>
                  </a:cubicBezTo>
                  <a:cubicBezTo>
                    <a:pt x="1141" y="726"/>
                    <a:pt x="1039" y="709"/>
                    <a:pt x="943" y="674"/>
                  </a:cubicBezTo>
                  <a:lnTo>
                    <a:pt x="904" y="831"/>
                  </a:lnTo>
                  <a:cubicBezTo>
                    <a:pt x="1007" y="863"/>
                    <a:pt x="1115" y="880"/>
                    <a:pt x="1225" y="880"/>
                  </a:cubicBezTo>
                  <a:cubicBezTo>
                    <a:pt x="1296" y="880"/>
                    <a:pt x="1369" y="873"/>
                    <a:pt x="1441" y="857"/>
                  </a:cubicBezTo>
                  <a:cubicBezTo>
                    <a:pt x="1637" y="818"/>
                    <a:pt x="1794" y="661"/>
                    <a:pt x="1808" y="451"/>
                  </a:cubicBezTo>
                  <a:cubicBezTo>
                    <a:pt x="1821" y="347"/>
                    <a:pt x="1768" y="242"/>
                    <a:pt x="1690" y="163"/>
                  </a:cubicBezTo>
                  <a:cubicBezTo>
                    <a:pt x="1556" y="63"/>
                    <a:pt x="1393"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7"/>
          <p:cNvSpPr txBox="1">
            <a:spLocks noGrp="1"/>
          </p:cNvSpPr>
          <p:nvPr>
            <p:ph type="subTitle" idx="1"/>
          </p:nvPr>
        </p:nvSpPr>
        <p:spPr>
          <a:xfrm>
            <a:off x="2992800" y="3157900"/>
            <a:ext cx="1899000" cy="678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500" b="1">
                <a:solidFill>
                  <a:srgbClr val="000000"/>
                </a:solidFill>
              </a:defRPr>
            </a:lvl1pPr>
            <a:lvl2pPr lvl="1" algn="r" rtl="0">
              <a:lnSpc>
                <a:spcPct val="100000"/>
              </a:lnSpc>
              <a:spcBef>
                <a:spcPts val="0"/>
              </a:spcBef>
              <a:spcAft>
                <a:spcPts val="0"/>
              </a:spcAft>
              <a:buNone/>
              <a:defRPr sz="1500" b="1">
                <a:solidFill>
                  <a:srgbClr val="000000"/>
                </a:solidFill>
              </a:defRPr>
            </a:lvl2pPr>
            <a:lvl3pPr lvl="2" algn="r" rtl="0">
              <a:lnSpc>
                <a:spcPct val="100000"/>
              </a:lnSpc>
              <a:spcBef>
                <a:spcPts val="0"/>
              </a:spcBef>
              <a:spcAft>
                <a:spcPts val="0"/>
              </a:spcAft>
              <a:buNone/>
              <a:defRPr sz="1500" b="1">
                <a:solidFill>
                  <a:srgbClr val="000000"/>
                </a:solidFill>
              </a:defRPr>
            </a:lvl3pPr>
            <a:lvl4pPr lvl="3" algn="r" rtl="0">
              <a:lnSpc>
                <a:spcPct val="100000"/>
              </a:lnSpc>
              <a:spcBef>
                <a:spcPts val="0"/>
              </a:spcBef>
              <a:spcAft>
                <a:spcPts val="0"/>
              </a:spcAft>
              <a:buNone/>
              <a:defRPr sz="1500" b="1">
                <a:solidFill>
                  <a:srgbClr val="000000"/>
                </a:solidFill>
              </a:defRPr>
            </a:lvl4pPr>
            <a:lvl5pPr lvl="4" algn="r" rtl="0">
              <a:lnSpc>
                <a:spcPct val="100000"/>
              </a:lnSpc>
              <a:spcBef>
                <a:spcPts val="0"/>
              </a:spcBef>
              <a:spcAft>
                <a:spcPts val="0"/>
              </a:spcAft>
              <a:buNone/>
              <a:defRPr sz="1500" b="1">
                <a:solidFill>
                  <a:srgbClr val="000000"/>
                </a:solidFill>
              </a:defRPr>
            </a:lvl5pPr>
            <a:lvl6pPr lvl="5" algn="r" rtl="0">
              <a:lnSpc>
                <a:spcPct val="100000"/>
              </a:lnSpc>
              <a:spcBef>
                <a:spcPts val="0"/>
              </a:spcBef>
              <a:spcAft>
                <a:spcPts val="0"/>
              </a:spcAft>
              <a:buNone/>
              <a:defRPr sz="1500" b="1">
                <a:solidFill>
                  <a:srgbClr val="000000"/>
                </a:solidFill>
              </a:defRPr>
            </a:lvl6pPr>
            <a:lvl7pPr lvl="6" algn="r" rtl="0">
              <a:lnSpc>
                <a:spcPct val="100000"/>
              </a:lnSpc>
              <a:spcBef>
                <a:spcPts val="0"/>
              </a:spcBef>
              <a:spcAft>
                <a:spcPts val="0"/>
              </a:spcAft>
              <a:buNone/>
              <a:defRPr sz="1500" b="1">
                <a:solidFill>
                  <a:srgbClr val="000000"/>
                </a:solidFill>
              </a:defRPr>
            </a:lvl7pPr>
            <a:lvl8pPr lvl="7" algn="r" rtl="0">
              <a:lnSpc>
                <a:spcPct val="100000"/>
              </a:lnSpc>
              <a:spcBef>
                <a:spcPts val="0"/>
              </a:spcBef>
              <a:spcAft>
                <a:spcPts val="0"/>
              </a:spcAft>
              <a:buNone/>
              <a:defRPr sz="1500" b="1">
                <a:solidFill>
                  <a:srgbClr val="000000"/>
                </a:solidFill>
              </a:defRPr>
            </a:lvl8pPr>
            <a:lvl9pPr lvl="8" algn="r" rtl="0">
              <a:lnSpc>
                <a:spcPct val="100000"/>
              </a:lnSpc>
              <a:spcBef>
                <a:spcPts val="0"/>
              </a:spcBef>
              <a:spcAft>
                <a:spcPts val="0"/>
              </a:spcAft>
              <a:buNone/>
              <a:defRPr sz="1500" b="1">
                <a:solidFill>
                  <a:srgbClr val="000000"/>
                </a:solidFill>
              </a:defRPr>
            </a:lvl9pPr>
          </a:lstStyle>
          <a:p>
            <a:endParaRPr/>
          </a:p>
        </p:txBody>
      </p:sp>
      <p:sp>
        <p:nvSpPr>
          <p:cNvPr id="328" name="Google Shape;328;p27"/>
          <p:cNvSpPr txBox="1">
            <a:spLocks noGrp="1"/>
          </p:cNvSpPr>
          <p:nvPr>
            <p:ph type="subTitle" idx="2"/>
          </p:nvPr>
        </p:nvSpPr>
        <p:spPr>
          <a:xfrm>
            <a:off x="701700" y="2210896"/>
            <a:ext cx="4190100" cy="106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000">
                <a:solidFill>
                  <a:schemeClr val="lt1"/>
                </a:solidFill>
              </a:defRPr>
            </a:lvl1pPr>
            <a:lvl2pPr lvl="1" algn="ctr" rtl="0">
              <a:lnSpc>
                <a:spcPct val="100000"/>
              </a:lnSpc>
              <a:spcBef>
                <a:spcPts val="160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29" name="Google Shape;329;p27"/>
          <p:cNvSpPr txBox="1">
            <a:spLocks noGrp="1"/>
          </p:cNvSpPr>
          <p:nvPr>
            <p:ph type="title"/>
          </p:nvPr>
        </p:nvSpPr>
        <p:spPr>
          <a:xfrm>
            <a:off x="701959" y="361392"/>
            <a:ext cx="7743000" cy="67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3500">
                <a:solidFill>
                  <a:schemeClr val="lt1"/>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2">
    <p:spTree>
      <p:nvGrpSpPr>
        <p:cNvPr id="1" name="Shape 352"/>
        <p:cNvGrpSpPr/>
        <p:nvPr/>
      </p:nvGrpSpPr>
      <p:grpSpPr>
        <a:xfrm>
          <a:off x="0" y="0"/>
          <a:ext cx="0" cy="0"/>
          <a:chOff x="0" y="0"/>
          <a:chExt cx="0" cy="0"/>
        </a:xfrm>
      </p:grpSpPr>
      <p:sp>
        <p:nvSpPr>
          <p:cNvPr id="353" name="Google Shape;353;p29"/>
          <p:cNvSpPr txBox="1">
            <a:spLocks noGrp="1"/>
          </p:cNvSpPr>
          <p:nvPr>
            <p:ph type="title"/>
          </p:nvPr>
        </p:nvSpPr>
        <p:spPr>
          <a:xfrm>
            <a:off x="2532300" y="475327"/>
            <a:ext cx="4079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Font typeface="Prompt"/>
              <a:buNone/>
              <a:defRPr sz="3500">
                <a:solidFill>
                  <a:schemeClr val="lt1"/>
                </a:solidFill>
              </a:defRPr>
            </a:lvl1pPr>
            <a:lvl2pPr lvl="1" rtl="0">
              <a:spcBef>
                <a:spcPts val="0"/>
              </a:spcBef>
              <a:spcAft>
                <a:spcPts val="0"/>
              </a:spcAft>
              <a:buSzPts val="2800"/>
              <a:buFont typeface="Prompt"/>
              <a:buNone/>
              <a:defRPr>
                <a:latin typeface="Prompt"/>
                <a:ea typeface="Prompt"/>
                <a:cs typeface="Prompt"/>
                <a:sym typeface="Prompt"/>
              </a:defRPr>
            </a:lvl2pPr>
            <a:lvl3pPr lvl="2" rtl="0">
              <a:spcBef>
                <a:spcPts val="0"/>
              </a:spcBef>
              <a:spcAft>
                <a:spcPts val="0"/>
              </a:spcAft>
              <a:buSzPts val="2800"/>
              <a:buFont typeface="Prompt"/>
              <a:buNone/>
              <a:defRPr>
                <a:latin typeface="Prompt"/>
                <a:ea typeface="Prompt"/>
                <a:cs typeface="Prompt"/>
                <a:sym typeface="Prompt"/>
              </a:defRPr>
            </a:lvl3pPr>
            <a:lvl4pPr lvl="3" rtl="0">
              <a:spcBef>
                <a:spcPts val="0"/>
              </a:spcBef>
              <a:spcAft>
                <a:spcPts val="0"/>
              </a:spcAft>
              <a:buSzPts val="2800"/>
              <a:buFont typeface="Prompt"/>
              <a:buNone/>
              <a:defRPr>
                <a:latin typeface="Prompt"/>
                <a:ea typeface="Prompt"/>
                <a:cs typeface="Prompt"/>
                <a:sym typeface="Prompt"/>
              </a:defRPr>
            </a:lvl4pPr>
            <a:lvl5pPr lvl="4" rtl="0">
              <a:spcBef>
                <a:spcPts val="0"/>
              </a:spcBef>
              <a:spcAft>
                <a:spcPts val="0"/>
              </a:spcAft>
              <a:buSzPts val="2800"/>
              <a:buFont typeface="Prompt"/>
              <a:buNone/>
              <a:defRPr>
                <a:latin typeface="Prompt"/>
                <a:ea typeface="Prompt"/>
                <a:cs typeface="Prompt"/>
                <a:sym typeface="Prompt"/>
              </a:defRPr>
            </a:lvl5pPr>
            <a:lvl6pPr lvl="5" rtl="0">
              <a:spcBef>
                <a:spcPts val="0"/>
              </a:spcBef>
              <a:spcAft>
                <a:spcPts val="0"/>
              </a:spcAft>
              <a:buSzPts val="2800"/>
              <a:buFont typeface="Prompt"/>
              <a:buNone/>
              <a:defRPr>
                <a:latin typeface="Prompt"/>
                <a:ea typeface="Prompt"/>
                <a:cs typeface="Prompt"/>
                <a:sym typeface="Prompt"/>
              </a:defRPr>
            </a:lvl6pPr>
            <a:lvl7pPr lvl="6" rtl="0">
              <a:spcBef>
                <a:spcPts val="0"/>
              </a:spcBef>
              <a:spcAft>
                <a:spcPts val="0"/>
              </a:spcAft>
              <a:buSzPts val="2800"/>
              <a:buFont typeface="Prompt"/>
              <a:buNone/>
              <a:defRPr>
                <a:latin typeface="Prompt"/>
                <a:ea typeface="Prompt"/>
                <a:cs typeface="Prompt"/>
                <a:sym typeface="Prompt"/>
              </a:defRPr>
            </a:lvl7pPr>
            <a:lvl8pPr lvl="7" rtl="0">
              <a:spcBef>
                <a:spcPts val="0"/>
              </a:spcBef>
              <a:spcAft>
                <a:spcPts val="0"/>
              </a:spcAft>
              <a:buSzPts val="2800"/>
              <a:buFont typeface="Prompt"/>
              <a:buNone/>
              <a:defRPr>
                <a:latin typeface="Prompt"/>
                <a:ea typeface="Prompt"/>
                <a:cs typeface="Prompt"/>
                <a:sym typeface="Prompt"/>
              </a:defRPr>
            </a:lvl8pPr>
            <a:lvl9pPr lvl="8" rtl="0">
              <a:spcBef>
                <a:spcPts val="0"/>
              </a:spcBef>
              <a:spcAft>
                <a:spcPts val="0"/>
              </a:spcAft>
              <a:buSzPts val="2800"/>
              <a:buFont typeface="Prompt"/>
              <a:buNone/>
              <a:defRPr>
                <a:latin typeface="Prompt"/>
                <a:ea typeface="Prompt"/>
                <a:cs typeface="Prompt"/>
                <a:sym typeface="Prompt"/>
              </a:defRPr>
            </a:lvl9pPr>
          </a:lstStyle>
          <a:p>
            <a:endParaRPr/>
          </a:p>
        </p:txBody>
      </p:sp>
      <p:sp>
        <p:nvSpPr>
          <p:cNvPr id="354" name="Google Shape;354;p29"/>
          <p:cNvSpPr txBox="1">
            <a:spLocks noGrp="1"/>
          </p:cNvSpPr>
          <p:nvPr>
            <p:ph type="title" idx="2"/>
          </p:nvPr>
        </p:nvSpPr>
        <p:spPr>
          <a:xfrm>
            <a:off x="611903" y="2718750"/>
            <a:ext cx="1104600" cy="24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Prompt"/>
              <a:buNone/>
              <a:defRPr sz="12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355" name="Google Shape;355;p29"/>
          <p:cNvSpPr txBox="1">
            <a:spLocks noGrp="1"/>
          </p:cNvSpPr>
          <p:nvPr>
            <p:ph type="title" idx="3"/>
          </p:nvPr>
        </p:nvSpPr>
        <p:spPr>
          <a:xfrm>
            <a:off x="3507000" y="1230850"/>
            <a:ext cx="2130000" cy="33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Prompt"/>
              <a:buNone/>
              <a:defRPr sz="1400">
                <a:latin typeface="Prompt"/>
                <a:ea typeface="Prompt"/>
                <a:cs typeface="Prompt"/>
                <a:sym typeface="Prompt"/>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356" name="Google Shape;356;p29"/>
          <p:cNvSpPr txBox="1">
            <a:spLocks noGrp="1"/>
          </p:cNvSpPr>
          <p:nvPr>
            <p:ph type="subTitle" idx="1"/>
          </p:nvPr>
        </p:nvSpPr>
        <p:spPr>
          <a:xfrm>
            <a:off x="609933" y="3025363"/>
            <a:ext cx="1104600" cy="7134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Font typeface="Open Sans"/>
              <a:buNone/>
              <a:defRPr sz="1000"/>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357" name="Google Shape;357;p29"/>
          <p:cNvSpPr txBox="1">
            <a:spLocks noGrp="1"/>
          </p:cNvSpPr>
          <p:nvPr>
            <p:ph type="title" idx="4"/>
          </p:nvPr>
        </p:nvSpPr>
        <p:spPr>
          <a:xfrm>
            <a:off x="2040778" y="2628900"/>
            <a:ext cx="1104600" cy="24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Prompt"/>
              <a:buNone/>
              <a:defRPr sz="12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358" name="Google Shape;358;p29"/>
          <p:cNvSpPr txBox="1">
            <a:spLocks noGrp="1"/>
          </p:cNvSpPr>
          <p:nvPr>
            <p:ph type="subTitle" idx="5"/>
          </p:nvPr>
        </p:nvSpPr>
        <p:spPr>
          <a:xfrm>
            <a:off x="2038808" y="2935513"/>
            <a:ext cx="1104600" cy="7134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Font typeface="Open Sans"/>
              <a:buNone/>
              <a:defRPr sz="1000"/>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359" name="Google Shape;359;p29"/>
          <p:cNvSpPr txBox="1">
            <a:spLocks noGrp="1"/>
          </p:cNvSpPr>
          <p:nvPr>
            <p:ph type="title" idx="6"/>
          </p:nvPr>
        </p:nvSpPr>
        <p:spPr>
          <a:xfrm>
            <a:off x="3344528" y="2628900"/>
            <a:ext cx="1104600" cy="24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Prompt"/>
              <a:buNone/>
              <a:defRPr sz="12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360" name="Google Shape;360;p29"/>
          <p:cNvSpPr txBox="1">
            <a:spLocks noGrp="1"/>
          </p:cNvSpPr>
          <p:nvPr>
            <p:ph type="subTitle" idx="7"/>
          </p:nvPr>
        </p:nvSpPr>
        <p:spPr>
          <a:xfrm>
            <a:off x="3342558" y="2935513"/>
            <a:ext cx="1104600" cy="7134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Font typeface="Open Sans"/>
              <a:buNone/>
              <a:defRPr sz="1000"/>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361" name="Google Shape;361;p29"/>
          <p:cNvSpPr txBox="1">
            <a:spLocks noGrp="1"/>
          </p:cNvSpPr>
          <p:nvPr>
            <p:ph type="title" idx="8"/>
          </p:nvPr>
        </p:nvSpPr>
        <p:spPr>
          <a:xfrm>
            <a:off x="4548153" y="2628900"/>
            <a:ext cx="1104600" cy="24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Prompt"/>
              <a:buNone/>
              <a:defRPr sz="12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362" name="Google Shape;362;p29"/>
          <p:cNvSpPr txBox="1">
            <a:spLocks noGrp="1"/>
          </p:cNvSpPr>
          <p:nvPr>
            <p:ph type="subTitle" idx="9"/>
          </p:nvPr>
        </p:nvSpPr>
        <p:spPr>
          <a:xfrm>
            <a:off x="4546183" y="2935513"/>
            <a:ext cx="1104600" cy="7134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Font typeface="Open Sans"/>
              <a:buNone/>
              <a:defRPr sz="1000"/>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363" name="Google Shape;363;p29"/>
          <p:cNvSpPr txBox="1">
            <a:spLocks noGrp="1"/>
          </p:cNvSpPr>
          <p:nvPr>
            <p:ph type="title" idx="13"/>
          </p:nvPr>
        </p:nvSpPr>
        <p:spPr>
          <a:xfrm>
            <a:off x="6079128" y="2628900"/>
            <a:ext cx="1104600" cy="24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Prompt"/>
              <a:buNone/>
              <a:defRPr sz="12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364" name="Google Shape;364;p29"/>
          <p:cNvSpPr txBox="1">
            <a:spLocks noGrp="1"/>
          </p:cNvSpPr>
          <p:nvPr>
            <p:ph type="subTitle" idx="14"/>
          </p:nvPr>
        </p:nvSpPr>
        <p:spPr>
          <a:xfrm>
            <a:off x="6077158" y="2935513"/>
            <a:ext cx="1104600" cy="7134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Font typeface="Open Sans"/>
              <a:buNone/>
              <a:defRPr sz="1000"/>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365" name="Google Shape;365;p29"/>
          <p:cNvSpPr txBox="1">
            <a:spLocks noGrp="1"/>
          </p:cNvSpPr>
          <p:nvPr>
            <p:ph type="title" idx="15"/>
          </p:nvPr>
        </p:nvSpPr>
        <p:spPr>
          <a:xfrm>
            <a:off x="7353603" y="2628900"/>
            <a:ext cx="1104600" cy="24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Prompt"/>
              <a:buNone/>
              <a:defRPr sz="12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366" name="Google Shape;366;p29"/>
          <p:cNvSpPr txBox="1">
            <a:spLocks noGrp="1"/>
          </p:cNvSpPr>
          <p:nvPr>
            <p:ph type="subTitle" idx="16"/>
          </p:nvPr>
        </p:nvSpPr>
        <p:spPr>
          <a:xfrm>
            <a:off x="7351633" y="2935513"/>
            <a:ext cx="1104600" cy="713400"/>
          </a:xfrm>
          <a:prstGeom prst="rect">
            <a:avLst/>
          </a:prstGeom>
        </p:spPr>
        <p:txBody>
          <a:bodyPr spcFirstLastPara="1" wrap="square" lIns="91425" tIns="91425" rIns="91425" bIns="91425" anchor="t" anchorCtr="0">
            <a:noAutofit/>
          </a:bodyPr>
          <a:lstStyle>
            <a:lvl1pPr lvl="0" rtl="0">
              <a:spcBef>
                <a:spcPts val="0"/>
              </a:spcBef>
              <a:spcAft>
                <a:spcPts val="0"/>
              </a:spcAft>
              <a:buSzPts val="1500"/>
              <a:buFont typeface="Open Sans"/>
              <a:buNone/>
              <a:defRPr sz="1000"/>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grpSp>
        <p:nvGrpSpPr>
          <p:cNvPr id="367" name="Google Shape;367;p29"/>
          <p:cNvGrpSpPr/>
          <p:nvPr/>
        </p:nvGrpSpPr>
        <p:grpSpPr>
          <a:xfrm>
            <a:off x="7154324" y="464490"/>
            <a:ext cx="1306549" cy="459199"/>
            <a:chOff x="7200548" y="384850"/>
            <a:chExt cx="1714856" cy="602702"/>
          </a:xfrm>
        </p:grpSpPr>
        <p:sp>
          <p:nvSpPr>
            <p:cNvPr id="368" name="Google Shape;368;p29"/>
            <p:cNvSpPr/>
            <p:nvPr/>
          </p:nvSpPr>
          <p:spPr>
            <a:xfrm>
              <a:off x="8211759" y="384850"/>
              <a:ext cx="331279" cy="331279"/>
            </a:xfrm>
            <a:custGeom>
              <a:avLst/>
              <a:gdLst/>
              <a:ahLst/>
              <a:cxnLst/>
              <a:rect l="l" t="t" r="r" b="b"/>
              <a:pathLst>
                <a:path w="1677" h="1677" extrusionOk="0">
                  <a:moveTo>
                    <a:pt x="1480" y="157"/>
                  </a:moveTo>
                  <a:cubicBezTo>
                    <a:pt x="1493" y="157"/>
                    <a:pt x="1520" y="184"/>
                    <a:pt x="1520" y="210"/>
                  </a:cubicBezTo>
                  <a:cubicBezTo>
                    <a:pt x="1520" y="249"/>
                    <a:pt x="1520" y="288"/>
                    <a:pt x="1506" y="328"/>
                  </a:cubicBezTo>
                  <a:cubicBezTo>
                    <a:pt x="1415" y="616"/>
                    <a:pt x="1232" y="851"/>
                    <a:pt x="983" y="1021"/>
                  </a:cubicBezTo>
                  <a:cubicBezTo>
                    <a:pt x="826" y="1126"/>
                    <a:pt x="682" y="1218"/>
                    <a:pt x="525" y="1296"/>
                  </a:cubicBezTo>
                  <a:cubicBezTo>
                    <a:pt x="629" y="1152"/>
                    <a:pt x="721" y="1021"/>
                    <a:pt x="813" y="864"/>
                  </a:cubicBezTo>
                  <a:cubicBezTo>
                    <a:pt x="996" y="589"/>
                    <a:pt x="1166" y="314"/>
                    <a:pt x="1415" y="184"/>
                  </a:cubicBezTo>
                  <a:cubicBezTo>
                    <a:pt x="1428" y="170"/>
                    <a:pt x="1454" y="157"/>
                    <a:pt x="1467" y="157"/>
                  </a:cubicBezTo>
                  <a:close/>
                  <a:moveTo>
                    <a:pt x="1480" y="0"/>
                  </a:moveTo>
                  <a:cubicBezTo>
                    <a:pt x="1428" y="0"/>
                    <a:pt x="1376" y="13"/>
                    <a:pt x="1336" y="40"/>
                  </a:cubicBezTo>
                  <a:cubicBezTo>
                    <a:pt x="1061" y="197"/>
                    <a:pt x="865" y="498"/>
                    <a:pt x="682" y="786"/>
                  </a:cubicBezTo>
                  <a:cubicBezTo>
                    <a:pt x="498" y="1087"/>
                    <a:pt x="302" y="1388"/>
                    <a:pt x="1" y="1532"/>
                  </a:cubicBezTo>
                  <a:lnTo>
                    <a:pt x="66" y="1676"/>
                  </a:lnTo>
                  <a:cubicBezTo>
                    <a:pt x="420" y="1532"/>
                    <a:pt x="747" y="1362"/>
                    <a:pt x="1061" y="1152"/>
                  </a:cubicBezTo>
                  <a:cubicBezTo>
                    <a:pt x="1336" y="969"/>
                    <a:pt x="1546" y="681"/>
                    <a:pt x="1650" y="367"/>
                  </a:cubicBezTo>
                  <a:cubicBezTo>
                    <a:pt x="1664" y="301"/>
                    <a:pt x="1677" y="236"/>
                    <a:pt x="1664" y="170"/>
                  </a:cubicBezTo>
                  <a:cubicBezTo>
                    <a:pt x="1637" y="79"/>
                    <a:pt x="1572" y="13"/>
                    <a:pt x="1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8385199" y="616567"/>
              <a:ext cx="530204" cy="156454"/>
            </a:xfrm>
            <a:custGeom>
              <a:avLst/>
              <a:gdLst/>
              <a:ahLst/>
              <a:cxnLst/>
              <a:rect l="l" t="t" r="r" b="b"/>
              <a:pathLst>
                <a:path w="2684" h="792" extrusionOk="0">
                  <a:moveTo>
                    <a:pt x="1480" y="157"/>
                  </a:moveTo>
                  <a:cubicBezTo>
                    <a:pt x="1796" y="157"/>
                    <a:pt x="2115" y="224"/>
                    <a:pt x="2396" y="359"/>
                  </a:cubicBezTo>
                  <a:cubicBezTo>
                    <a:pt x="2435" y="372"/>
                    <a:pt x="2461" y="398"/>
                    <a:pt x="2488" y="425"/>
                  </a:cubicBezTo>
                  <a:cubicBezTo>
                    <a:pt x="2514" y="477"/>
                    <a:pt x="2501" y="542"/>
                    <a:pt x="2448" y="569"/>
                  </a:cubicBezTo>
                  <a:cubicBezTo>
                    <a:pt x="2396" y="608"/>
                    <a:pt x="2317" y="634"/>
                    <a:pt x="2252" y="634"/>
                  </a:cubicBezTo>
                  <a:cubicBezTo>
                    <a:pt x="2082" y="621"/>
                    <a:pt x="1925" y="582"/>
                    <a:pt x="1781" y="516"/>
                  </a:cubicBezTo>
                  <a:lnTo>
                    <a:pt x="1571" y="425"/>
                  </a:lnTo>
                  <a:cubicBezTo>
                    <a:pt x="1388" y="333"/>
                    <a:pt x="1191" y="267"/>
                    <a:pt x="995" y="215"/>
                  </a:cubicBezTo>
                  <a:lnTo>
                    <a:pt x="952" y="198"/>
                  </a:lnTo>
                  <a:lnTo>
                    <a:pt x="952" y="198"/>
                  </a:lnTo>
                  <a:cubicBezTo>
                    <a:pt x="1087" y="174"/>
                    <a:pt x="1211" y="163"/>
                    <a:pt x="1322" y="163"/>
                  </a:cubicBezTo>
                  <a:cubicBezTo>
                    <a:pt x="1375" y="159"/>
                    <a:pt x="1427" y="157"/>
                    <a:pt x="1480" y="157"/>
                  </a:cubicBezTo>
                  <a:close/>
                  <a:moveTo>
                    <a:pt x="1459" y="1"/>
                  </a:moveTo>
                  <a:cubicBezTo>
                    <a:pt x="1409" y="1"/>
                    <a:pt x="1359" y="2"/>
                    <a:pt x="1309" y="6"/>
                  </a:cubicBezTo>
                  <a:cubicBezTo>
                    <a:pt x="864" y="32"/>
                    <a:pt x="432" y="97"/>
                    <a:pt x="0" y="189"/>
                  </a:cubicBezTo>
                  <a:lnTo>
                    <a:pt x="26" y="346"/>
                  </a:lnTo>
                  <a:cubicBezTo>
                    <a:pt x="175" y="321"/>
                    <a:pt x="323" y="308"/>
                    <a:pt x="470" y="308"/>
                  </a:cubicBezTo>
                  <a:cubicBezTo>
                    <a:pt x="634" y="308"/>
                    <a:pt x="797" y="325"/>
                    <a:pt x="956" y="359"/>
                  </a:cubicBezTo>
                  <a:cubicBezTo>
                    <a:pt x="1139" y="425"/>
                    <a:pt x="1322" y="490"/>
                    <a:pt x="1506" y="569"/>
                  </a:cubicBezTo>
                  <a:lnTo>
                    <a:pt x="1728" y="660"/>
                  </a:lnTo>
                  <a:cubicBezTo>
                    <a:pt x="1885" y="739"/>
                    <a:pt x="2069" y="778"/>
                    <a:pt x="2239" y="791"/>
                  </a:cubicBezTo>
                  <a:lnTo>
                    <a:pt x="2252" y="791"/>
                  </a:lnTo>
                  <a:cubicBezTo>
                    <a:pt x="2357" y="791"/>
                    <a:pt x="2461" y="752"/>
                    <a:pt x="2540" y="699"/>
                  </a:cubicBezTo>
                  <a:cubicBezTo>
                    <a:pt x="2645" y="608"/>
                    <a:pt x="2684" y="464"/>
                    <a:pt x="2618" y="346"/>
                  </a:cubicBezTo>
                  <a:cubicBezTo>
                    <a:pt x="2579" y="294"/>
                    <a:pt x="2527" y="241"/>
                    <a:pt x="2461" y="215"/>
                  </a:cubicBezTo>
                  <a:cubicBezTo>
                    <a:pt x="2141" y="78"/>
                    <a:pt x="1801" y="1"/>
                    <a:pt x="14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7200548" y="580219"/>
              <a:ext cx="1422701" cy="407333"/>
            </a:xfrm>
            <a:custGeom>
              <a:avLst/>
              <a:gdLst/>
              <a:ahLst/>
              <a:cxnLst/>
              <a:rect l="l" t="t" r="r" b="b"/>
              <a:pathLst>
                <a:path w="7202" h="2062" extrusionOk="0">
                  <a:moveTo>
                    <a:pt x="1235" y="1"/>
                  </a:moveTo>
                  <a:cubicBezTo>
                    <a:pt x="1207" y="1"/>
                    <a:pt x="1180" y="2"/>
                    <a:pt x="1153" y="6"/>
                  </a:cubicBezTo>
                  <a:cubicBezTo>
                    <a:pt x="747" y="32"/>
                    <a:pt x="394" y="255"/>
                    <a:pt x="197" y="609"/>
                  </a:cubicBezTo>
                  <a:cubicBezTo>
                    <a:pt x="1" y="975"/>
                    <a:pt x="53" y="1420"/>
                    <a:pt x="315" y="1734"/>
                  </a:cubicBezTo>
                  <a:cubicBezTo>
                    <a:pt x="538" y="1944"/>
                    <a:pt x="852" y="2062"/>
                    <a:pt x="1166" y="2062"/>
                  </a:cubicBezTo>
                  <a:cubicBezTo>
                    <a:pt x="1218" y="2062"/>
                    <a:pt x="1258" y="2049"/>
                    <a:pt x="1310" y="2049"/>
                  </a:cubicBezTo>
                  <a:cubicBezTo>
                    <a:pt x="1650" y="1996"/>
                    <a:pt x="1965" y="1905"/>
                    <a:pt x="2279" y="1761"/>
                  </a:cubicBezTo>
                  <a:lnTo>
                    <a:pt x="2292" y="1748"/>
                  </a:lnTo>
                  <a:cubicBezTo>
                    <a:pt x="2816" y="1538"/>
                    <a:pt x="3339" y="1329"/>
                    <a:pt x="3876" y="1132"/>
                  </a:cubicBezTo>
                  <a:cubicBezTo>
                    <a:pt x="4596" y="870"/>
                    <a:pt x="5303" y="622"/>
                    <a:pt x="6062" y="556"/>
                  </a:cubicBezTo>
                  <a:cubicBezTo>
                    <a:pt x="6112" y="549"/>
                    <a:pt x="6162" y="546"/>
                    <a:pt x="6212" y="546"/>
                  </a:cubicBezTo>
                  <a:cubicBezTo>
                    <a:pt x="6350" y="546"/>
                    <a:pt x="6491" y="570"/>
                    <a:pt x="6625" y="609"/>
                  </a:cubicBezTo>
                  <a:cubicBezTo>
                    <a:pt x="6809" y="661"/>
                    <a:pt x="6940" y="792"/>
                    <a:pt x="6992" y="975"/>
                  </a:cubicBezTo>
                  <a:cubicBezTo>
                    <a:pt x="7031" y="1132"/>
                    <a:pt x="6940" y="1302"/>
                    <a:pt x="6783" y="1355"/>
                  </a:cubicBezTo>
                  <a:cubicBezTo>
                    <a:pt x="6769" y="1357"/>
                    <a:pt x="6756" y="1358"/>
                    <a:pt x="6743" y="1358"/>
                  </a:cubicBezTo>
                  <a:cubicBezTo>
                    <a:pt x="6679" y="1358"/>
                    <a:pt x="6617" y="1331"/>
                    <a:pt x="6573" y="1276"/>
                  </a:cubicBezTo>
                  <a:cubicBezTo>
                    <a:pt x="6521" y="1237"/>
                    <a:pt x="6508" y="1171"/>
                    <a:pt x="6521" y="1119"/>
                  </a:cubicBezTo>
                  <a:lnTo>
                    <a:pt x="6364" y="1067"/>
                  </a:lnTo>
                  <a:lnTo>
                    <a:pt x="6364" y="1067"/>
                  </a:lnTo>
                  <a:cubicBezTo>
                    <a:pt x="6337" y="1185"/>
                    <a:pt x="6364" y="1302"/>
                    <a:pt x="6455" y="1394"/>
                  </a:cubicBezTo>
                  <a:cubicBezTo>
                    <a:pt x="6531" y="1481"/>
                    <a:pt x="6634" y="1532"/>
                    <a:pt x="6749" y="1532"/>
                  </a:cubicBezTo>
                  <a:cubicBezTo>
                    <a:pt x="6773" y="1532"/>
                    <a:pt x="6797" y="1529"/>
                    <a:pt x="6822" y="1525"/>
                  </a:cubicBezTo>
                  <a:cubicBezTo>
                    <a:pt x="7057" y="1446"/>
                    <a:pt x="7201" y="1185"/>
                    <a:pt x="7149" y="949"/>
                  </a:cubicBezTo>
                  <a:cubicBezTo>
                    <a:pt x="7084" y="713"/>
                    <a:pt x="6913" y="543"/>
                    <a:pt x="6691" y="465"/>
                  </a:cubicBezTo>
                  <a:cubicBezTo>
                    <a:pt x="6548" y="420"/>
                    <a:pt x="6398" y="399"/>
                    <a:pt x="6251" y="399"/>
                  </a:cubicBezTo>
                  <a:cubicBezTo>
                    <a:pt x="6183" y="399"/>
                    <a:pt x="6116" y="404"/>
                    <a:pt x="6049" y="412"/>
                  </a:cubicBezTo>
                  <a:cubicBezTo>
                    <a:pt x="5277" y="465"/>
                    <a:pt x="4557" y="726"/>
                    <a:pt x="3824" y="1001"/>
                  </a:cubicBezTo>
                  <a:cubicBezTo>
                    <a:pt x="3300" y="1198"/>
                    <a:pt x="2763" y="1407"/>
                    <a:pt x="2240" y="1617"/>
                  </a:cubicBezTo>
                  <a:lnTo>
                    <a:pt x="2226" y="1630"/>
                  </a:lnTo>
                  <a:cubicBezTo>
                    <a:pt x="1925" y="1761"/>
                    <a:pt x="1611" y="1852"/>
                    <a:pt x="1297" y="1892"/>
                  </a:cubicBezTo>
                  <a:cubicBezTo>
                    <a:pt x="1243" y="1900"/>
                    <a:pt x="1190" y="1905"/>
                    <a:pt x="1137" y="1905"/>
                  </a:cubicBezTo>
                  <a:cubicBezTo>
                    <a:pt x="878" y="1905"/>
                    <a:pt x="628" y="1801"/>
                    <a:pt x="433" y="1617"/>
                  </a:cubicBezTo>
                  <a:cubicBezTo>
                    <a:pt x="210" y="1355"/>
                    <a:pt x="171" y="988"/>
                    <a:pt x="328" y="687"/>
                  </a:cubicBezTo>
                  <a:cubicBezTo>
                    <a:pt x="498" y="386"/>
                    <a:pt x="813" y="190"/>
                    <a:pt x="1166" y="163"/>
                  </a:cubicBezTo>
                  <a:cubicBezTo>
                    <a:pt x="1191" y="159"/>
                    <a:pt x="1217" y="157"/>
                    <a:pt x="1242" y="157"/>
                  </a:cubicBezTo>
                  <a:cubicBezTo>
                    <a:pt x="1364" y="157"/>
                    <a:pt x="1488" y="206"/>
                    <a:pt x="1585" y="281"/>
                  </a:cubicBezTo>
                  <a:cubicBezTo>
                    <a:pt x="1624" y="320"/>
                    <a:pt x="1650" y="386"/>
                    <a:pt x="1650" y="451"/>
                  </a:cubicBezTo>
                  <a:cubicBezTo>
                    <a:pt x="1637" y="582"/>
                    <a:pt x="1533" y="687"/>
                    <a:pt x="1402" y="713"/>
                  </a:cubicBezTo>
                  <a:cubicBezTo>
                    <a:pt x="1349" y="722"/>
                    <a:pt x="1297" y="726"/>
                    <a:pt x="1245" y="726"/>
                  </a:cubicBezTo>
                  <a:cubicBezTo>
                    <a:pt x="1141" y="726"/>
                    <a:pt x="1039" y="709"/>
                    <a:pt x="943" y="674"/>
                  </a:cubicBezTo>
                  <a:lnTo>
                    <a:pt x="904" y="831"/>
                  </a:lnTo>
                  <a:cubicBezTo>
                    <a:pt x="1007" y="863"/>
                    <a:pt x="1115" y="880"/>
                    <a:pt x="1225" y="880"/>
                  </a:cubicBezTo>
                  <a:cubicBezTo>
                    <a:pt x="1296" y="880"/>
                    <a:pt x="1369" y="873"/>
                    <a:pt x="1441" y="857"/>
                  </a:cubicBezTo>
                  <a:cubicBezTo>
                    <a:pt x="1637" y="818"/>
                    <a:pt x="1794" y="661"/>
                    <a:pt x="1808" y="451"/>
                  </a:cubicBezTo>
                  <a:cubicBezTo>
                    <a:pt x="1821" y="347"/>
                    <a:pt x="1768" y="242"/>
                    <a:pt x="1690" y="163"/>
                  </a:cubicBezTo>
                  <a:cubicBezTo>
                    <a:pt x="1556" y="63"/>
                    <a:pt x="1393"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29"/>
          <p:cNvGrpSpPr/>
          <p:nvPr/>
        </p:nvGrpSpPr>
        <p:grpSpPr>
          <a:xfrm flipH="1">
            <a:off x="717099" y="456590"/>
            <a:ext cx="1306549" cy="459199"/>
            <a:chOff x="7200548" y="384850"/>
            <a:chExt cx="1714856" cy="602702"/>
          </a:xfrm>
        </p:grpSpPr>
        <p:sp>
          <p:nvSpPr>
            <p:cNvPr id="372" name="Google Shape;372;p29"/>
            <p:cNvSpPr/>
            <p:nvPr/>
          </p:nvSpPr>
          <p:spPr>
            <a:xfrm>
              <a:off x="8211759" y="384850"/>
              <a:ext cx="331279" cy="331279"/>
            </a:xfrm>
            <a:custGeom>
              <a:avLst/>
              <a:gdLst/>
              <a:ahLst/>
              <a:cxnLst/>
              <a:rect l="l" t="t" r="r" b="b"/>
              <a:pathLst>
                <a:path w="1677" h="1677" extrusionOk="0">
                  <a:moveTo>
                    <a:pt x="1480" y="157"/>
                  </a:moveTo>
                  <a:cubicBezTo>
                    <a:pt x="1493" y="157"/>
                    <a:pt x="1520" y="184"/>
                    <a:pt x="1520" y="210"/>
                  </a:cubicBezTo>
                  <a:cubicBezTo>
                    <a:pt x="1520" y="249"/>
                    <a:pt x="1520" y="288"/>
                    <a:pt x="1506" y="328"/>
                  </a:cubicBezTo>
                  <a:cubicBezTo>
                    <a:pt x="1415" y="616"/>
                    <a:pt x="1232" y="851"/>
                    <a:pt x="983" y="1021"/>
                  </a:cubicBezTo>
                  <a:cubicBezTo>
                    <a:pt x="826" y="1126"/>
                    <a:pt x="682" y="1218"/>
                    <a:pt x="525" y="1296"/>
                  </a:cubicBezTo>
                  <a:cubicBezTo>
                    <a:pt x="629" y="1152"/>
                    <a:pt x="721" y="1021"/>
                    <a:pt x="813" y="864"/>
                  </a:cubicBezTo>
                  <a:cubicBezTo>
                    <a:pt x="996" y="589"/>
                    <a:pt x="1166" y="314"/>
                    <a:pt x="1415" y="184"/>
                  </a:cubicBezTo>
                  <a:cubicBezTo>
                    <a:pt x="1428" y="170"/>
                    <a:pt x="1454" y="157"/>
                    <a:pt x="1467" y="157"/>
                  </a:cubicBezTo>
                  <a:close/>
                  <a:moveTo>
                    <a:pt x="1480" y="0"/>
                  </a:moveTo>
                  <a:cubicBezTo>
                    <a:pt x="1428" y="0"/>
                    <a:pt x="1376" y="13"/>
                    <a:pt x="1336" y="40"/>
                  </a:cubicBezTo>
                  <a:cubicBezTo>
                    <a:pt x="1061" y="197"/>
                    <a:pt x="865" y="498"/>
                    <a:pt x="682" y="786"/>
                  </a:cubicBezTo>
                  <a:cubicBezTo>
                    <a:pt x="498" y="1087"/>
                    <a:pt x="302" y="1388"/>
                    <a:pt x="1" y="1532"/>
                  </a:cubicBezTo>
                  <a:lnTo>
                    <a:pt x="66" y="1676"/>
                  </a:lnTo>
                  <a:cubicBezTo>
                    <a:pt x="420" y="1532"/>
                    <a:pt x="747" y="1362"/>
                    <a:pt x="1061" y="1152"/>
                  </a:cubicBezTo>
                  <a:cubicBezTo>
                    <a:pt x="1336" y="969"/>
                    <a:pt x="1546" y="681"/>
                    <a:pt x="1650" y="367"/>
                  </a:cubicBezTo>
                  <a:cubicBezTo>
                    <a:pt x="1664" y="301"/>
                    <a:pt x="1677" y="236"/>
                    <a:pt x="1664" y="170"/>
                  </a:cubicBezTo>
                  <a:cubicBezTo>
                    <a:pt x="1637" y="79"/>
                    <a:pt x="1572" y="13"/>
                    <a:pt x="1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8385199" y="616567"/>
              <a:ext cx="530204" cy="156454"/>
            </a:xfrm>
            <a:custGeom>
              <a:avLst/>
              <a:gdLst/>
              <a:ahLst/>
              <a:cxnLst/>
              <a:rect l="l" t="t" r="r" b="b"/>
              <a:pathLst>
                <a:path w="2684" h="792" extrusionOk="0">
                  <a:moveTo>
                    <a:pt x="1480" y="157"/>
                  </a:moveTo>
                  <a:cubicBezTo>
                    <a:pt x="1796" y="157"/>
                    <a:pt x="2115" y="224"/>
                    <a:pt x="2396" y="359"/>
                  </a:cubicBezTo>
                  <a:cubicBezTo>
                    <a:pt x="2435" y="372"/>
                    <a:pt x="2461" y="398"/>
                    <a:pt x="2488" y="425"/>
                  </a:cubicBezTo>
                  <a:cubicBezTo>
                    <a:pt x="2514" y="477"/>
                    <a:pt x="2501" y="542"/>
                    <a:pt x="2448" y="569"/>
                  </a:cubicBezTo>
                  <a:cubicBezTo>
                    <a:pt x="2396" y="608"/>
                    <a:pt x="2317" y="634"/>
                    <a:pt x="2252" y="634"/>
                  </a:cubicBezTo>
                  <a:cubicBezTo>
                    <a:pt x="2082" y="621"/>
                    <a:pt x="1925" y="582"/>
                    <a:pt x="1781" y="516"/>
                  </a:cubicBezTo>
                  <a:lnTo>
                    <a:pt x="1571" y="425"/>
                  </a:lnTo>
                  <a:cubicBezTo>
                    <a:pt x="1388" y="333"/>
                    <a:pt x="1191" y="267"/>
                    <a:pt x="995" y="215"/>
                  </a:cubicBezTo>
                  <a:lnTo>
                    <a:pt x="952" y="198"/>
                  </a:lnTo>
                  <a:lnTo>
                    <a:pt x="952" y="198"/>
                  </a:lnTo>
                  <a:cubicBezTo>
                    <a:pt x="1087" y="174"/>
                    <a:pt x="1211" y="163"/>
                    <a:pt x="1322" y="163"/>
                  </a:cubicBezTo>
                  <a:cubicBezTo>
                    <a:pt x="1375" y="159"/>
                    <a:pt x="1427" y="157"/>
                    <a:pt x="1480" y="157"/>
                  </a:cubicBezTo>
                  <a:close/>
                  <a:moveTo>
                    <a:pt x="1459" y="1"/>
                  </a:moveTo>
                  <a:cubicBezTo>
                    <a:pt x="1409" y="1"/>
                    <a:pt x="1359" y="2"/>
                    <a:pt x="1309" y="6"/>
                  </a:cubicBezTo>
                  <a:cubicBezTo>
                    <a:pt x="864" y="32"/>
                    <a:pt x="432" y="97"/>
                    <a:pt x="0" y="189"/>
                  </a:cubicBezTo>
                  <a:lnTo>
                    <a:pt x="26" y="346"/>
                  </a:lnTo>
                  <a:cubicBezTo>
                    <a:pt x="175" y="321"/>
                    <a:pt x="323" y="308"/>
                    <a:pt x="470" y="308"/>
                  </a:cubicBezTo>
                  <a:cubicBezTo>
                    <a:pt x="634" y="308"/>
                    <a:pt x="797" y="325"/>
                    <a:pt x="956" y="359"/>
                  </a:cubicBezTo>
                  <a:cubicBezTo>
                    <a:pt x="1139" y="425"/>
                    <a:pt x="1322" y="490"/>
                    <a:pt x="1506" y="569"/>
                  </a:cubicBezTo>
                  <a:lnTo>
                    <a:pt x="1728" y="660"/>
                  </a:lnTo>
                  <a:cubicBezTo>
                    <a:pt x="1885" y="739"/>
                    <a:pt x="2069" y="778"/>
                    <a:pt x="2239" y="791"/>
                  </a:cubicBezTo>
                  <a:lnTo>
                    <a:pt x="2252" y="791"/>
                  </a:lnTo>
                  <a:cubicBezTo>
                    <a:pt x="2357" y="791"/>
                    <a:pt x="2461" y="752"/>
                    <a:pt x="2540" y="699"/>
                  </a:cubicBezTo>
                  <a:cubicBezTo>
                    <a:pt x="2645" y="608"/>
                    <a:pt x="2684" y="464"/>
                    <a:pt x="2618" y="346"/>
                  </a:cubicBezTo>
                  <a:cubicBezTo>
                    <a:pt x="2579" y="294"/>
                    <a:pt x="2527" y="241"/>
                    <a:pt x="2461" y="215"/>
                  </a:cubicBezTo>
                  <a:cubicBezTo>
                    <a:pt x="2141" y="78"/>
                    <a:pt x="1801" y="1"/>
                    <a:pt x="14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a:off x="7200548" y="580219"/>
              <a:ext cx="1422701" cy="407333"/>
            </a:xfrm>
            <a:custGeom>
              <a:avLst/>
              <a:gdLst/>
              <a:ahLst/>
              <a:cxnLst/>
              <a:rect l="l" t="t" r="r" b="b"/>
              <a:pathLst>
                <a:path w="7202" h="2062" extrusionOk="0">
                  <a:moveTo>
                    <a:pt x="1235" y="1"/>
                  </a:moveTo>
                  <a:cubicBezTo>
                    <a:pt x="1207" y="1"/>
                    <a:pt x="1180" y="2"/>
                    <a:pt x="1153" y="6"/>
                  </a:cubicBezTo>
                  <a:cubicBezTo>
                    <a:pt x="747" y="32"/>
                    <a:pt x="394" y="255"/>
                    <a:pt x="197" y="609"/>
                  </a:cubicBezTo>
                  <a:cubicBezTo>
                    <a:pt x="1" y="975"/>
                    <a:pt x="53" y="1420"/>
                    <a:pt x="315" y="1734"/>
                  </a:cubicBezTo>
                  <a:cubicBezTo>
                    <a:pt x="538" y="1944"/>
                    <a:pt x="852" y="2062"/>
                    <a:pt x="1166" y="2062"/>
                  </a:cubicBezTo>
                  <a:cubicBezTo>
                    <a:pt x="1218" y="2062"/>
                    <a:pt x="1258" y="2049"/>
                    <a:pt x="1310" y="2049"/>
                  </a:cubicBezTo>
                  <a:cubicBezTo>
                    <a:pt x="1650" y="1996"/>
                    <a:pt x="1965" y="1905"/>
                    <a:pt x="2279" y="1761"/>
                  </a:cubicBezTo>
                  <a:lnTo>
                    <a:pt x="2292" y="1748"/>
                  </a:lnTo>
                  <a:cubicBezTo>
                    <a:pt x="2816" y="1538"/>
                    <a:pt x="3339" y="1329"/>
                    <a:pt x="3876" y="1132"/>
                  </a:cubicBezTo>
                  <a:cubicBezTo>
                    <a:pt x="4596" y="870"/>
                    <a:pt x="5303" y="622"/>
                    <a:pt x="6062" y="556"/>
                  </a:cubicBezTo>
                  <a:cubicBezTo>
                    <a:pt x="6112" y="549"/>
                    <a:pt x="6162" y="546"/>
                    <a:pt x="6212" y="546"/>
                  </a:cubicBezTo>
                  <a:cubicBezTo>
                    <a:pt x="6350" y="546"/>
                    <a:pt x="6491" y="570"/>
                    <a:pt x="6625" y="609"/>
                  </a:cubicBezTo>
                  <a:cubicBezTo>
                    <a:pt x="6809" y="661"/>
                    <a:pt x="6940" y="792"/>
                    <a:pt x="6992" y="975"/>
                  </a:cubicBezTo>
                  <a:cubicBezTo>
                    <a:pt x="7031" y="1132"/>
                    <a:pt x="6940" y="1302"/>
                    <a:pt x="6783" y="1355"/>
                  </a:cubicBezTo>
                  <a:cubicBezTo>
                    <a:pt x="6769" y="1357"/>
                    <a:pt x="6756" y="1358"/>
                    <a:pt x="6743" y="1358"/>
                  </a:cubicBezTo>
                  <a:cubicBezTo>
                    <a:pt x="6679" y="1358"/>
                    <a:pt x="6617" y="1331"/>
                    <a:pt x="6573" y="1276"/>
                  </a:cubicBezTo>
                  <a:cubicBezTo>
                    <a:pt x="6521" y="1237"/>
                    <a:pt x="6508" y="1171"/>
                    <a:pt x="6521" y="1119"/>
                  </a:cubicBezTo>
                  <a:lnTo>
                    <a:pt x="6364" y="1067"/>
                  </a:lnTo>
                  <a:lnTo>
                    <a:pt x="6364" y="1067"/>
                  </a:lnTo>
                  <a:cubicBezTo>
                    <a:pt x="6337" y="1185"/>
                    <a:pt x="6364" y="1302"/>
                    <a:pt x="6455" y="1394"/>
                  </a:cubicBezTo>
                  <a:cubicBezTo>
                    <a:pt x="6531" y="1481"/>
                    <a:pt x="6634" y="1532"/>
                    <a:pt x="6749" y="1532"/>
                  </a:cubicBezTo>
                  <a:cubicBezTo>
                    <a:pt x="6773" y="1532"/>
                    <a:pt x="6797" y="1529"/>
                    <a:pt x="6822" y="1525"/>
                  </a:cubicBezTo>
                  <a:cubicBezTo>
                    <a:pt x="7057" y="1446"/>
                    <a:pt x="7201" y="1185"/>
                    <a:pt x="7149" y="949"/>
                  </a:cubicBezTo>
                  <a:cubicBezTo>
                    <a:pt x="7084" y="713"/>
                    <a:pt x="6913" y="543"/>
                    <a:pt x="6691" y="465"/>
                  </a:cubicBezTo>
                  <a:cubicBezTo>
                    <a:pt x="6548" y="420"/>
                    <a:pt x="6398" y="399"/>
                    <a:pt x="6251" y="399"/>
                  </a:cubicBezTo>
                  <a:cubicBezTo>
                    <a:pt x="6183" y="399"/>
                    <a:pt x="6116" y="404"/>
                    <a:pt x="6049" y="412"/>
                  </a:cubicBezTo>
                  <a:cubicBezTo>
                    <a:pt x="5277" y="465"/>
                    <a:pt x="4557" y="726"/>
                    <a:pt x="3824" y="1001"/>
                  </a:cubicBezTo>
                  <a:cubicBezTo>
                    <a:pt x="3300" y="1198"/>
                    <a:pt x="2763" y="1407"/>
                    <a:pt x="2240" y="1617"/>
                  </a:cubicBezTo>
                  <a:lnTo>
                    <a:pt x="2226" y="1630"/>
                  </a:lnTo>
                  <a:cubicBezTo>
                    <a:pt x="1925" y="1761"/>
                    <a:pt x="1611" y="1852"/>
                    <a:pt x="1297" y="1892"/>
                  </a:cubicBezTo>
                  <a:cubicBezTo>
                    <a:pt x="1243" y="1900"/>
                    <a:pt x="1190" y="1905"/>
                    <a:pt x="1137" y="1905"/>
                  </a:cubicBezTo>
                  <a:cubicBezTo>
                    <a:pt x="878" y="1905"/>
                    <a:pt x="628" y="1801"/>
                    <a:pt x="433" y="1617"/>
                  </a:cubicBezTo>
                  <a:cubicBezTo>
                    <a:pt x="210" y="1355"/>
                    <a:pt x="171" y="988"/>
                    <a:pt x="328" y="687"/>
                  </a:cubicBezTo>
                  <a:cubicBezTo>
                    <a:pt x="498" y="386"/>
                    <a:pt x="813" y="190"/>
                    <a:pt x="1166" y="163"/>
                  </a:cubicBezTo>
                  <a:cubicBezTo>
                    <a:pt x="1191" y="159"/>
                    <a:pt x="1217" y="157"/>
                    <a:pt x="1242" y="157"/>
                  </a:cubicBezTo>
                  <a:cubicBezTo>
                    <a:pt x="1364" y="157"/>
                    <a:pt x="1488" y="206"/>
                    <a:pt x="1585" y="281"/>
                  </a:cubicBezTo>
                  <a:cubicBezTo>
                    <a:pt x="1624" y="320"/>
                    <a:pt x="1650" y="386"/>
                    <a:pt x="1650" y="451"/>
                  </a:cubicBezTo>
                  <a:cubicBezTo>
                    <a:pt x="1637" y="582"/>
                    <a:pt x="1533" y="687"/>
                    <a:pt x="1402" y="713"/>
                  </a:cubicBezTo>
                  <a:cubicBezTo>
                    <a:pt x="1349" y="722"/>
                    <a:pt x="1297" y="726"/>
                    <a:pt x="1245" y="726"/>
                  </a:cubicBezTo>
                  <a:cubicBezTo>
                    <a:pt x="1141" y="726"/>
                    <a:pt x="1039" y="709"/>
                    <a:pt x="943" y="674"/>
                  </a:cubicBezTo>
                  <a:lnTo>
                    <a:pt x="904" y="831"/>
                  </a:lnTo>
                  <a:cubicBezTo>
                    <a:pt x="1007" y="863"/>
                    <a:pt x="1115" y="880"/>
                    <a:pt x="1225" y="880"/>
                  </a:cubicBezTo>
                  <a:cubicBezTo>
                    <a:pt x="1296" y="880"/>
                    <a:pt x="1369" y="873"/>
                    <a:pt x="1441" y="857"/>
                  </a:cubicBezTo>
                  <a:cubicBezTo>
                    <a:pt x="1637" y="818"/>
                    <a:pt x="1794" y="661"/>
                    <a:pt x="1808" y="451"/>
                  </a:cubicBezTo>
                  <a:cubicBezTo>
                    <a:pt x="1821" y="347"/>
                    <a:pt x="1768" y="242"/>
                    <a:pt x="1690" y="163"/>
                  </a:cubicBezTo>
                  <a:cubicBezTo>
                    <a:pt x="1556" y="63"/>
                    <a:pt x="1393"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_ONLY_1_2">
    <p:spTree>
      <p:nvGrpSpPr>
        <p:cNvPr id="1" name="Shape 442"/>
        <p:cNvGrpSpPr/>
        <p:nvPr/>
      </p:nvGrpSpPr>
      <p:grpSpPr>
        <a:xfrm>
          <a:off x="0" y="0"/>
          <a:ext cx="0" cy="0"/>
          <a:chOff x="0" y="0"/>
          <a:chExt cx="0" cy="0"/>
        </a:xfrm>
      </p:grpSpPr>
      <p:sp>
        <p:nvSpPr>
          <p:cNvPr id="443" name="Google Shape;443;p33"/>
          <p:cNvSpPr txBox="1">
            <a:spLocks noGrp="1"/>
          </p:cNvSpPr>
          <p:nvPr>
            <p:ph type="title"/>
          </p:nvPr>
        </p:nvSpPr>
        <p:spPr>
          <a:xfrm>
            <a:off x="2426575" y="417682"/>
            <a:ext cx="4292100" cy="1053000"/>
          </a:xfrm>
          <a:prstGeom prst="rect">
            <a:avLst/>
          </a:prstGeom>
          <a:noFill/>
          <a:ln>
            <a:noFill/>
          </a:ln>
        </p:spPr>
        <p:txBody>
          <a:bodyPr spcFirstLastPara="1" wrap="square" lIns="91425" tIns="91425" rIns="91425" bIns="91425" anchor="t" anchorCtr="0">
            <a:noAutofit/>
          </a:bodyPr>
          <a:lstStyle>
            <a:lvl1pPr lvl="0" algn="ctr" rtl="0">
              <a:lnSpc>
                <a:spcPct val="80000"/>
              </a:lnSpc>
              <a:spcBef>
                <a:spcPts val="0"/>
              </a:spcBef>
              <a:spcAft>
                <a:spcPts val="0"/>
              </a:spcAft>
              <a:buSzPts val="5000"/>
              <a:buNone/>
              <a:defRPr sz="3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44" name="Google Shape;444;p33"/>
          <p:cNvGrpSpPr/>
          <p:nvPr/>
        </p:nvGrpSpPr>
        <p:grpSpPr>
          <a:xfrm>
            <a:off x="228590" y="228595"/>
            <a:ext cx="8686821" cy="4687988"/>
            <a:chOff x="228590" y="228595"/>
            <a:chExt cx="8686821" cy="4687988"/>
          </a:xfrm>
        </p:grpSpPr>
        <p:grpSp>
          <p:nvGrpSpPr>
            <p:cNvPr id="445" name="Google Shape;445;p33"/>
            <p:cNvGrpSpPr/>
            <p:nvPr/>
          </p:nvGrpSpPr>
          <p:grpSpPr>
            <a:xfrm>
              <a:off x="228590" y="229545"/>
              <a:ext cx="1159249" cy="1147653"/>
              <a:chOff x="1339740" y="433220"/>
              <a:chExt cx="1159249" cy="1147653"/>
            </a:xfrm>
          </p:grpSpPr>
          <p:sp>
            <p:nvSpPr>
              <p:cNvPr id="446" name="Google Shape;446;p33"/>
              <p:cNvSpPr/>
              <p:nvPr/>
            </p:nvSpPr>
            <p:spPr>
              <a:xfrm>
                <a:off x="1339740" y="621242"/>
                <a:ext cx="282547" cy="959631"/>
              </a:xfrm>
              <a:custGeom>
                <a:avLst/>
                <a:gdLst/>
                <a:ahLst/>
                <a:cxnLst/>
                <a:rect l="l" t="t" r="r" b="b"/>
                <a:pathLst>
                  <a:path w="1925" h="6538" extrusionOk="0">
                    <a:moveTo>
                      <a:pt x="733" y="1488"/>
                    </a:moveTo>
                    <a:cubicBezTo>
                      <a:pt x="812" y="1528"/>
                      <a:pt x="851" y="1632"/>
                      <a:pt x="799" y="1711"/>
                    </a:cubicBezTo>
                    <a:cubicBezTo>
                      <a:pt x="668" y="1698"/>
                      <a:pt x="550" y="1632"/>
                      <a:pt x="458" y="1541"/>
                    </a:cubicBezTo>
                    <a:cubicBezTo>
                      <a:pt x="511" y="1506"/>
                      <a:pt x="575" y="1488"/>
                      <a:pt x="639" y="1488"/>
                    </a:cubicBezTo>
                    <a:cubicBezTo>
                      <a:pt x="671" y="1488"/>
                      <a:pt x="703" y="1493"/>
                      <a:pt x="733" y="1501"/>
                    </a:cubicBezTo>
                    <a:lnTo>
                      <a:pt x="733" y="1488"/>
                    </a:lnTo>
                    <a:close/>
                    <a:moveTo>
                      <a:pt x="319" y="3965"/>
                    </a:moveTo>
                    <a:cubicBezTo>
                      <a:pt x="399" y="3965"/>
                      <a:pt x="475" y="4023"/>
                      <a:pt x="524" y="4081"/>
                    </a:cubicBezTo>
                    <a:lnTo>
                      <a:pt x="524" y="4094"/>
                    </a:lnTo>
                    <a:cubicBezTo>
                      <a:pt x="444" y="4134"/>
                      <a:pt x="356" y="4151"/>
                      <a:pt x="267" y="4151"/>
                    </a:cubicBezTo>
                    <a:cubicBezTo>
                      <a:pt x="239" y="4151"/>
                      <a:pt x="211" y="4149"/>
                      <a:pt x="183" y="4146"/>
                    </a:cubicBezTo>
                    <a:cubicBezTo>
                      <a:pt x="157" y="4081"/>
                      <a:pt x="183" y="4015"/>
                      <a:pt x="236" y="3989"/>
                    </a:cubicBezTo>
                    <a:cubicBezTo>
                      <a:pt x="263" y="3972"/>
                      <a:pt x="291" y="3965"/>
                      <a:pt x="319" y="3965"/>
                    </a:cubicBezTo>
                    <a:close/>
                    <a:moveTo>
                      <a:pt x="1051" y="0"/>
                    </a:moveTo>
                    <a:cubicBezTo>
                      <a:pt x="782" y="0"/>
                      <a:pt x="514" y="103"/>
                      <a:pt x="367" y="310"/>
                    </a:cubicBezTo>
                    <a:cubicBezTo>
                      <a:pt x="131" y="637"/>
                      <a:pt x="52" y="1292"/>
                      <a:pt x="314" y="1619"/>
                    </a:cubicBezTo>
                    <a:cubicBezTo>
                      <a:pt x="157" y="1842"/>
                      <a:pt x="105" y="2104"/>
                      <a:pt x="170" y="2365"/>
                    </a:cubicBezTo>
                    <a:cubicBezTo>
                      <a:pt x="210" y="2536"/>
                      <a:pt x="275" y="2680"/>
                      <a:pt x="354" y="2837"/>
                    </a:cubicBezTo>
                    <a:cubicBezTo>
                      <a:pt x="458" y="3033"/>
                      <a:pt x="838" y="3740"/>
                      <a:pt x="602" y="4028"/>
                    </a:cubicBezTo>
                    <a:cubicBezTo>
                      <a:pt x="525" y="3926"/>
                      <a:pt x="398" y="3840"/>
                      <a:pt x="272" y="3840"/>
                    </a:cubicBezTo>
                    <a:cubicBezTo>
                      <a:pt x="205" y="3840"/>
                      <a:pt x="138" y="3864"/>
                      <a:pt x="79" y="3923"/>
                    </a:cubicBezTo>
                    <a:cubicBezTo>
                      <a:pt x="0" y="4002"/>
                      <a:pt x="0" y="4133"/>
                      <a:pt x="79" y="4225"/>
                    </a:cubicBezTo>
                    <a:cubicBezTo>
                      <a:pt x="79" y="4251"/>
                      <a:pt x="105" y="4277"/>
                      <a:pt x="131" y="4290"/>
                    </a:cubicBezTo>
                    <a:cubicBezTo>
                      <a:pt x="174" y="4302"/>
                      <a:pt x="220" y="4308"/>
                      <a:pt x="266" y="4308"/>
                    </a:cubicBezTo>
                    <a:cubicBezTo>
                      <a:pt x="374" y="4308"/>
                      <a:pt x="484" y="4276"/>
                      <a:pt x="576" y="4211"/>
                    </a:cubicBezTo>
                    <a:lnTo>
                      <a:pt x="576" y="4211"/>
                    </a:lnTo>
                    <a:cubicBezTo>
                      <a:pt x="838" y="4971"/>
                      <a:pt x="589" y="5678"/>
                      <a:pt x="340" y="6437"/>
                    </a:cubicBezTo>
                    <a:cubicBezTo>
                      <a:pt x="317" y="6499"/>
                      <a:pt x="367" y="6538"/>
                      <a:pt x="420" y="6538"/>
                    </a:cubicBezTo>
                    <a:cubicBezTo>
                      <a:pt x="457" y="6538"/>
                      <a:pt x="495" y="6519"/>
                      <a:pt x="511" y="6476"/>
                    </a:cubicBezTo>
                    <a:cubicBezTo>
                      <a:pt x="812" y="5756"/>
                      <a:pt x="1087" y="4840"/>
                      <a:pt x="655" y="4133"/>
                    </a:cubicBezTo>
                    <a:cubicBezTo>
                      <a:pt x="759" y="4028"/>
                      <a:pt x="825" y="3897"/>
                      <a:pt x="838" y="3753"/>
                    </a:cubicBezTo>
                    <a:cubicBezTo>
                      <a:pt x="851" y="3504"/>
                      <a:pt x="786" y="3243"/>
                      <a:pt x="655" y="3033"/>
                    </a:cubicBezTo>
                    <a:cubicBezTo>
                      <a:pt x="419" y="2549"/>
                      <a:pt x="249" y="2208"/>
                      <a:pt x="380" y="1698"/>
                    </a:cubicBezTo>
                    <a:lnTo>
                      <a:pt x="380" y="1698"/>
                    </a:lnTo>
                    <a:cubicBezTo>
                      <a:pt x="486" y="1780"/>
                      <a:pt x="612" y="1831"/>
                      <a:pt x="742" y="1831"/>
                    </a:cubicBezTo>
                    <a:cubicBezTo>
                      <a:pt x="756" y="1831"/>
                      <a:pt x="771" y="1830"/>
                      <a:pt x="786" y="1829"/>
                    </a:cubicBezTo>
                    <a:cubicBezTo>
                      <a:pt x="825" y="1829"/>
                      <a:pt x="851" y="1803"/>
                      <a:pt x="851" y="1763"/>
                    </a:cubicBezTo>
                    <a:cubicBezTo>
                      <a:pt x="930" y="1698"/>
                      <a:pt x="956" y="1567"/>
                      <a:pt x="890" y="1475"/>
                    </a:cubicBezTo>
                    <a:cubicBezTo>
                      <a:pt x="819" y="1390"/>
                      <a:pt x="720" y="1347"/>
                      <a:pt x="620" y="1347"/>
                    </a:cubicBezTo>
                    <a:cubicBezTo>
                      <a:pt x="536" y="1347"/>
                      <a:pt x="451" y="1376"/>
                      <a:pt x="380" y="1436"/>
                    </a:cubicBezTo>
                    <a:cubicBezTo>
                      <a:pt x="236" y="1135"/>
                      <a:pt x="327" y="664"/>
                      <a:pt x="524" y="415"/>
                    </a:cubicBezTo>
                    <a:cubicBezTo>
                      <a:pt x="651" y="241"/>
                      <a:pt x="883" y="153"/>
                      <a:pt x="1116" y="153"/>
                    </a:cubicBezTo>
                    <a:cubicBezTo>
                      <a:pt x="1341" y="153"/>
                      <a:pt x="1567" y="235"/>
                      <a:pt x="1702" y="402"/>
                    </a:cubicBezTo>
                    <a:cubicBezTo>
                      <a:pt x="1807" y="650"/>
                      <a:pt x="1794" y="938"/>
                      <a:pt x="1506" y="1056"/>
                    </a:cubicBezTo>
                    <a:cubicBezTo>
                      <a:pt x="1461" y="1077"/>
                      <a:pt x="1417" y="1087"/>
                      <a:pt x="1375" y="1087"/>
                    </a:cubicBezTo>
                    <a:cubicBezTo>
                      <a:pt x="1157" y="1087"/>
                      <a:pt x="997" y="833"/>
                      <a:pt x="1139" y="624"/>
                    </a:cubicBezTo>
                    <a:cubicBezTo>
                      <a:pt x="1168" y="585"/>
                      <a:pt x="1133" y="540"/>
                      <a:pt x="1091" y="540"/>
                    </a:cubicBezTo>
                    <a:cubicBezTo>
                      <a:pt x="1076" y="540"/>
                      <a:pt x="1061" y="545"/>
                      <a:pt x="1047" y="559"/>
                    </a:cubicBezTo>
                    <a:cubicBezTo>
                      <a:pt x="778" y="816"/>
                      <a:pt x="1035" y="1233"/>
                      <a:pt x="1369" y="1233"/>
                    </a:cubicBezTo>
                    <a:cubicBezTo>
                      <a:pt x="1393" y="1233"/>
                      <a:pt x="1416" y="1231"/>
                      <a:pt x="1440" y="1226"/>
                    </a:cubicBezTo>
                    <a:cubicBezTo>
                      <a:pt x="1807" y="1161"/>
                      <a:pt x="1925" y="794"/>
                      <a:pt x="1820" y="480"/>
                    </a:cubicBezTo>
                    <a:cubicBezTo>
                      <a:pt x="1820" y="467"/>
                      <a:pt x="1820" y="467"/>
                      <a:pt x="1820" y="454"/>
                    </a:cubicBezTo>
                    <a:cubicBezTo>
                      <a:pt x="1705" y="152"/>
                      <a:pt x="1377" y="0"/>
                      <a:pt x="105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1508828" y="433220"/>
                <a:ext cx="990161" cy="269777"/>
              </a:xfrm>
              <a:custGeom>
                <a:avLst/>
                <a:gdLst/>
                <a:ahLst/>
                <a:cxnLst/>
                <a:rect l="l" t="t" r="r" b="b"/>
                <a:pathLst>
                  <a:path w="6746" h="1838" extrusionOk="0">
                    <a:moveTo>
                      <a:pt x="4243" y="151"/>
                    </a:moveTo>
                    <a:cubicBezTo>
                      <a:pt x="4264" y="151"/>
                      <a:pt x="4286" y="155"/>
                      <a:pt x="4308" y="164"/>
                    </a:cubicBezTo>
                    <a:cubicBezTo>
                      <a:pt x="4321" y="282"/>
                      <a:pt x="4308" y="400"/>
                      <a:pt x="4255" y="504"/>
                    </a:cubicBezTo>
                    <a:lnTo>
                      <a:pt x="4242" y="504"/>
                    </a:lnTo>
                    <a:cubicBezTo>
                      <a:pt x="4164" y="439"/>
                      <a:pt x="4072" y="321"/>
                      <a:pt x="4137" y="203"/>
                    </a:cubicBezTo>
                    <a:cubicBezTo>
                      <a:pt x="4164" y="168"/>
                      <a:pt x="4201" y="151"/>
                      <a:pt x="4243" y="151"/>
                    </a:cubicBezTo>
                    <a:close/>
                    <a:moveTo>
                      <a:pt x="1702" y="426"/>
                    </a:moveTo>
                    <a:cubicBezTo>
                      <a:pt x="1794" y="517"/>
                      <a:pt x="1859" y="635"/>
                      <a:pt x="1859" y="766"/>
                    </a:cubicBezTo>
                    <a:cubicBezTo>
                      <a:pt x="1835" y="783"/>
                      <a:pt x="1809" y="790"/>
                      <a:pt x="1783" y="790"/>
                    </a:cubicBezTo>
                    <a:cubicBezTo>
                      <a:pt x="1728" y="790"/>
                      <a:pt x="1677" y="755"/>
                      <a:pt x="1650" y="701"/>
                    </a:cubicBezTo>
                    <a:cubicBezTo>
                      <a:pt x="1624" y="609"/>
                      <a:pt x="1650" y="504"/>
                      <a:pt x="1702" y="426"/>
                    </a:cubicBezTo>
                    <a:close/>
                    <a:moveTo>
                      <a:pt x="4240" y="0"/>
                    </a:moveTo>
                    <a:cubicBezTo>
                      <a:pt x="4186" y="0"/>
                      <a:pt x="4131" y="20"/>
                      <a:pt x="4085" y="59"/>
                    </a:cubicBezTo>
                    <a:cubicBezTo>
                      <a:pt x="3928" y="229"/>
                      <a:pt x="4033" y="465"/>
                      <a:pt x="4190" y="583"/>
                    </a:cubicBezTo>
                    <a:cubicBezTo>
                      <a:pt x="4126" y="641"/>
                      <a:pt x="4037" y="664"/>
                      <a:pt x="3937" y="664"/>
                    </a:cubicBezTo>
                    <a:cubicBezTo>
                      <a:pt x="3607" y="664"/>
                      <a:pt x="3149" y="414"/>
                      <a:pt x="2998" y="334"/>
                    </a:cubicBezTo>
                    <a:cubicBezTo>
                      <a:pt x="2854" y="256"/>
                      <a:pt x="2697" y="190"/>
                      <a:pt x="2527" y="151"/>
                    </a:cubicBezTo>
                    <a:cubicBezTo>
                      <a:pt x="2457" y="132"/>
                      <a:pt x="2385" y="123"/>
                      <a:pt x="2312" y="123"/>
                    </a:cubicBezTo>
                    <a:cubicBezTo>
                      <a:pt x="2127" y="123"/>
                      <a:pt x="1940" y="182"/>
                      <a:pt x="1781" y="295"/>
                    </a:cubicBezTo>
                    <a:cubicBezTo>
                      <a:pt x="1638" y="181"/>
                      <a:pt x="1433" y="131"/>
                      <a:pt x="1221" y="131"/>
                    </a:cubicBezTo>
                    <a:cubicBezTo>
                      <a:pt x="945" y="131"/>
                      <a:pt x="656" y="214"/>
                      <a:pt x="472" y="347"/>
                    </a:cubicBezTo>
                    <a:cubicBezTo>
                      <a:pt x="0" y="675"/>
                      <a:pt x="53" y="1591"/>
                      <a:pt x="616" y="1800"/>
                    </a:cubicBezTo>
                    <a:lnTo>
                      <a:pt x="642" y="1800"/>
                    </a:lnTo>
                    <a:cubicBezTo>
                      <a:pt x="712" y="1825"/>
                      <a:pt x="786" y="1837"/>
                      <a:pt x="859" y="1837"/>
                    </a:cubicBezTo>
                    <a:cubicBezTo>
                      <a:pt x="1102" y="1837"/>
                      <a:pt x="1338" y="1702"/>
                      <a:pt x="1388" y="1421"/>
                    </a:cubicBezTo>
                    <a:cubicBezTo>
                      <a:pt x="1436" y="1154"/>
                      <a:pt x="1213" y="916"/>
                      <a:pt x="978" y="916"/>
                    </a:cubicBezTo>
                    <a:cubicBezTo>
                      <a:pt x="889" y="916"/>
                      <a:pt x="799" y="949"/>
                      <a:pt x="720" y="1028"/>
                    </a:cubicBezTo>
                    <a:cubicBezTo>
                      <a:pt x="678" y="1071"/>
                      <a:pt x="713" y="1130"/>
                      <a:pt x="763" y="1130"/>
                    </a:cubicBezTo>
                    <a:cubicBezTo>
                      <a:pt x="774" y="1130"/>
                      <a:pt x="786" y="1127"/>
                      <a:pt x="799" y="1120"/>
                    </a:cubicBezTo>
                    <a:cubicBezTo>
                      <a:pt x="851" y="1082"/>
                      <a:pt x="907" y="1066"/>
                      <a:pt x="961" y="1066"/>
                    </a:cubicBezTo>
                    <a:cubicBezTo>
                      <a:pt x="1151" y="1066"/>
                      <a:pt x="1320" y="1272"/>
                      <a:pt x="1218" y="1486"/>
                    </a:cubicBezTo>
                    <a:cubicBezTo>
                      <a:pt x="1142" y="1671"/>
                      <a:pt x="997" y="1743"/>
                      <a:pt x="836" y="1743"/>
                    </a:cubicBezTo>
                    <a:cubicBezTo>
                      <a:pt x="747" y="1743"/>
                      <a:pt x="652" y="1720"/>
                      <a:pt x="563" y="1683"/>
                    </a:cubicBezTo>
                    <a:cubicBezTo>
                      <a:pt x="236" y="1408"/>
                      <a:pt x="236" y="753"/>
                      <a:pt x="576" y="504"/>
                    </a:cubicBezTo>
                    <a:cubicBezTo>
                      <a:pt x="750" y="374"/>
                      <a:pt x="1010" y="284"/>
                      <a:pt x="1253" y="284"/>
                    </a:cubicBezTo>
                    <a:cubicBezTo>
                      <a:pt x="1377" y="284"/>
                      <a:pt x="1496" y="307"/>
                      <a:pt x="1597" y="360"/>
                    </a:cubicBezTo>
                    <a:cubicBezTo>
                      <a:pt x="1467" y="517"/>
                      <a:pt x="1493" y="740"/>
                      <a:pt x="1637" y="871"/>
                    </a:cubicBezTo>
                    <a:cubicBezTo>
                      <a:pt x="1672" y="896"/>
                      <a:pt x="1714" y="908"/>
                      <a:pt x="1756" y="908"/>
                    </a:cubicBezTo>
                    <a:cubicBezTo>
                      <a:pt x="1820" y="908"/>
                      <a:pt x="1885" y="880"/>
                      <a:pt x="1925" y="832"/>
                    </a:cubicBezTo>
                    <a:cubicBezTo>
                      <a:pt x="1964" y="832"/>
                      <a:pt x="1990" y="805"/>
                      <a:pt x="1990" y="766"/>
                    </a:cubicBezTo>
                    <a:cubicBezTo>
                      <a:pt x="2003" y="622"/>
                      <a:pt x="1951" y="478"/>
                      <a:pt x="1859" y="360"/>
                    </a:cubicBezTo>
                    <a:cubicBezTo>
                      <a:pt x="1982" y="329"/>
                      <a:pt x="2094" y="315"/>
                      <a:pt x="2202" y="315"/>
                    </a:cubicBezTo>
                    <a:cubicBezTo>
                      <a:pt x="2542" y="315"/>
                      <a:pt x="2826" y="456"/>
                      <a:pt x="3195" y="635"/>
                    </a:cubicBezTo>
                    <a:cubicBezTo>
                      <a:pt x="3387" y="755"/>
                      <a:pt x="3622" y="820"/>
                      <a:pt x="3852" y="820"/>
                    </a:cubicBezTo>
                    <a:cubicBezTo>
                      <a:pt x="3873" y="820"/>
                      <a:pt x="3894" y="820"/>
                      <a:pt x="3915" y="819"/>
                    </a:cubicBezTo>
                    <a:cubicBezTo>
                      <a:pt x="4059" y="792"/>
                      <a:pt x="4190" y="740"/>
                      <a:pt x="4308" y="635"/>
                    </a:cubicBezTo>
                    <a:cubicBezTo>
                      <a:pt x="4571" y="796"/>
                      <a:pt x="4861" y="859"/>
                      <a:pt x="5160" y="859"/>
                    </a:cubicBezTo>
                    <a:cubicBezTo>
                      <a:pt x="5664" y="859"/>
                      <a:pt x="6191" y="680"/>
                      <a:pt x="6651" y="491"/>
                    </a:cubicBezTo>
                    <a:cubicBezTo>
                      <a:pt x="6745" y="456"/>
                      <a:pt x="6723" y="315"/>
                      <a:pt x="6632" y="315"/>
                    </a:cubicBezTo>
                    <a:cubicBezTo>
                      <a:pt x="6622" y="315"/>
                      <a:pt x="6611" y="317"/>
                      <a:pt x="6599" y="321"/>
                    </a:cubicBezTo>
                    <a:cubicBezTo>
                      <a:pt x="6075" y="493"/>
                      <a:pt x="5582" y="658"/>
                      <a:pt x="5073" y="658"/>
                    </a:cubicBezTo>
                    <a:cubicBezTo>
                      <a:pt x="4844" y="658"/>
                      <a:pt x="4612" y="625"/>
                      <a:pt x="4373" y="544"/>
                    </a:cubicBezTo>
                    <a:cubicBezTo>
                      <a:pt x="4465" y="426"/>
                      <a:pt x="4491" y="256"/>
                      <a:pt x="4452" y="112"/>
                    </a:cubicBezTo>
                    <a:cubicBezTo>
                      <a:pt x="4438" y="85"/>
                      <a:pt x="4412" y="59"/>
                      <a:pt x="4386" y="59"/>
                    </a:cubicBezTo>
                    <a:cubicBezTo>
                      <a:pt x="4347" y="20"/>
                      <a:pt x="4294" y="0"/>
                      <a:pt x="42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33"/>
            <p:cNvGrpSpPr/>
            <p:nvPr/>
          </p:nvGrpSpPr>
          <p:grpSpPr>
            <a:xfrm>
              <a:off x="7759979" y="228595"/>
              <a:ext cx="1155432" cy="1149561"/>
              <a:chOff x="6648829" y="433220"/>
              <a:chExt cx="1155432" cy="1149561"/>
            </a:xfrm>
          </p:grpSpPr>
          <p:sp>
            <p:nvSpPr>
              <p:cNvPr id="449" name="Google Shape;449;p33"/>
              <p:cNvSpPr/>
              <p:nvPr/>
            </p:nvSpPr>
            <p:spPr>
              <a:xfrm>
                <a:off x="7523476" y="622417"/>
                <a:ext cx="280785" cy="960365"/>
              </a:xfrm>
              <a:custGeom>
                <a:avLst/>
                <a:gdLst/>
                <a:ahLst/>
                <a:cxnLst/>
                <a:rect l="l" t="t" r="r" b="b"/>
                <a:pathLst>
                  <a:path w="1913" h="6543" extrusionOk="0">
                    <a:moveTo>
                      <a:pt x="1296" y="1480"/>
                    </a:moveTo>
                    <a:cubicBezTo>
                      <a:pt x="1357" y="1480"/>
                      <a:pt x="1415" y="1498"/>
                      <a:pt x="1467" y="1533"/>
                    </a:cubicBezTo>
                    <a:cubicBezTo>
                      <a:pt x="1389" y="1637"/>
                      <a:pt x="1258" y="1690"/>
                      <a:pt x="1127" y="1703"/>
                    </a:cubicBezTo>
                    <a:cubicBezTo>
                      <a:pt x="1087" y="1624"/>
                      <a:pt x="1114" y="1520"/>
                      <a:pt x="1205" y="1493"/>
                    </a:cubicBezTo>
                    <a:cubicBezTo>
                      <a:pt x="1236" y="1485"/>
                      <a:pt x="1266" y="1480"/>
                      <a:pt x="1296" y="1480"/>
                    </a:cubicBezTo>
                    <a:close/>
                    <a:moveTo>
                      <a:pt x="1607" y="3957"/>
                    </a:moveTo>
                    <a:cubicBezTo>
                      <a:pt x="1635" y="3957"/>
                      <a:pt x="1663" y="3964"/>
                      <a:pt x="1690" y="3981"/>
                    </a:cubicBezTo>
                    <a:cubicBezTo>
                      <a:pt x="1742" y="4020"/>
                      <a:pt x="1768" y="4086"/>
                      <a:pt x="1742" y="4151"/>
                    </a:cubicBezTo>
                    <a:cubicBezTo>
                      <a:pt x="1722" y="4153"/>
                      <a:pt x="1702" y="4154"/>
                      <a:pt x="1681" y="4154"/>
                    </a:cubicBezTo>
                    <a:cubicBezTo>
                      <a:pt x="1584" y="4154"/>
                      <a:pt x="1488" y="4129"/>
                      <a:pt x="1402" y="4086"/>
                    </a:cubicBezTo>
                    <a:cubicBezTo>
                      <a:pt x="1450" y="4018"/>
                      <a:pt x="1528" y="3957"/>
                      <a:pt x="1607" y="3957"/>
                    </a:cubicBezTo>
                    <a:close/>
                    <a:moveTo>
                      <a:pt x="866" y="0"/>
                    </a:moveTo>
                    <a:cubicBezTo>
                      <a:pt x="538" y="0"/>
                      <a:pt x="208" y="156"/>
                      <a:pt x="92" y="459"/>
                    </a:cubicBezTo>
                    <a:cubicBezTo>
                      <a:pt x="92" y="459"/>
                      <a:pt x="92" y="472"/>
                      <a:pt x="92" y="485"/>
                    </a:cubicBezTo>
                    <a:cubicBezTo>
                      <a:pt x="1" y="786"/>
                      <a:pt x="119" y="1153"/>
                      <a:pt x="472" y="1232"/>
                    </a:cubicBezTo>
                    <a:cubicBezTo>
                      <a:pt x="496" y="1236"/>
                      <a:pt x="520" y="1238"/>
                      <a:pt x="543" y="1238"/>
                    </a:cubicBezTo>
                    <a:cubicBezTo>
                      <a:pt x="877" y="1238"/>
                      <a:pt x="1135" y="821"/>
                      <a:pt x="878" y="564"/>
                    </a:cubicBezTo>
                    <a:cubicBezTo>
                      <a:pt x="864" y="550"/>
                      <a:pt x="848" y="545"/>
                      <a:pt x="832" y="545"/>
                    </a:cubicBezTo>
                    <a:cubicBezTo>
                      <a:pt x="787" y="545"/>
                      <a:pt x="744" y="591"/>
                      <a:pt x="773" y="629"/>
                    </a:cubicBezTo>
                    <a:cubicBezTo>
                      <a:pt x="915" y="836"/>
                      <a:pt x="757" y="1080"/>
                      <a:pt x="549" y="1080"/>
                    </a:cubicBezTo>
                    <a:cubicBezTo>
                      <a:pt x="507" y="1080"/>
                      <a:pt x="463" y="1070"/>
                      <a:pt x="420" y="1048"/>
                    </a:cubicBezTo>
                    <a:cubicBezTo>
                      <a:pt x="132" y="930"/>
                      <a:pt x="119" y="642"/>
                      <a:pt x="210" y="394"/>
                    </a:cubicBezTo>
                    <a:cubicBezTo>
                      <a:pt x="353" y="232"/>
                      <a:pt x="585" y="150"/>
                      <a:pt x="814" y="150"/>
                    </a:cubicBezTo>
                    <a:cubicBezTo>
                      <a:pt x="1047" y="150"/>
                      <a:pt x="1276" y="235"/>
                      <a:pt x="1402" y="407"/>
                    </a:cubicBezTo>
                    <a:cubicBezTo>
                      <a:pt x="1598" y="669"/>
                      <a:pt x="1690" y="1140"/>
                      <a:pt x="1546" y="1441"/>
                    </a:cubicBezTo>
                    <a:cubicBezTo>
                      <a:pt x="1474" y="1382"/>
                      <a:pt x="1387" y="1352"/>
                      <a:pt x="1300" y="1352"/>
                    </a:cubicBezTo>
                    <a:cubicBezTo>
                      <a:pt x="1196" y="1352"/>
                      <a:pt x="1093" y="1395"/>
                      <a:pt x="1022" y="1480"/>
                    </a:cubicBezTo>
                    <a:cubicBezTo>
                      <a:pt x="970" y="1572"/>
                      <a:pt x="983" y="1690"/>
                      <a:pt x="1074" y="1768"/>
                    </a:cubicBezTo>
                    <a:cubicBezTo>
                      <a:pt x="1061" y="1795"/>
                      <a:pt x="1087" y="1834"/>
                      <a:pt x="1127" y="1834"/>
                    </a:cubicBezTo>
                    <a:cubicBezTo>
                      <a:pt x="1284" y="1834"/>
                      <a:pt x="1428" y="1795"/>
                      <a:pt x="1533" y="1690"/>
                    </a:cubicBezTo>
                    <a:lnTo>
                      <a:pt x="1533" y="1690"/>
                    </a:lnTo>
                    <a:cubicBezTo>
                      <a:pt x="1663" y="2213"/>
                      <a:pt x="1506" y="2554"/>
                      <a:pt x="1271" y="3025"/>
                    </a:cubicBezTo>
                    <a:cubicBezTo>
                      <a:pt x="1140" y="3248"/>
                      <a:pt x="1074" y="3496"/>
                      <a:pt x="1087" y="3758"/>
                    </a:cubicBezTo>
                    <a:cubicBezTo>
                      <a:pt x="1100" y="3902"/>
                      <a:pt x="1166" y="4033"/>
                      <a:pt x="1258" y="4138"/>
                    </a:cubicBezTo>
                    <a:cubicBezTo>
                      <a:pt x="826" y="4845"/>
                      <a:pt x="1100" y="5761"/>
                      <a:pt x="1402" y="6481"/>
                    </a:cubicBezTo>
                    <a:cubicBezTo>
                      <a:pt x="1423" y="6523"/>
                      <a:pt x="1462" y="6542"/>
                      <a:pt x="1500" y="6542"/>
                    </a:cubicBezTo>
                    <a:cubicBezTo>
                      <a:pt x="1557" y="6542"/>
                      <a:pt x="1608" y="6500"/>
                      <a:pt x="1585" y="6429"/>
                    </a:cubicBezTo>
                    <a:cubicBezTo>
                      <a:pt x="1323" y="5683"/>
                      <a:pt x="1087" y="4976"/>
                      <a:pt x="1349" y="4217"/>
                    </a:cubicBezTo>
                    <a:lnTo>
                      <a:pt x="1349" y="4217"/>
                    </a:lnTo>
                    <a:cubicBezTo>
                      <a:pt x="1441" y="4281"/>
                      <a:pt x="1545" y="4313"/>
                      <a:pt x="1649" y="4313"/>
                    </a:cubicBezTo>
                    <a:cubicBezTo>
                      <a:pt x="1694" y="4313"/>
                      <a:pt x="1738" y="4307"/>
                      <a:pt x="1781" y="4295"/>
                    </a:cubicBezTo>
                    <a:cubicBezTo>
                      <a:pt x="1821" y="4282"/>
                      <a:pt x="1834" y="4256"/>
                      <a:pt x="1834" y="4230"/>
                    </a:cubicBezTo>
                    <a:cubicBezTo>
                      <a:pt x="1912" y="4138"/>
                      <a:pt x="1912" y="4007"/>
                      <a:pt x="1834" y="3929"/>
                    </a:cubicBezTo>
                    <a:cubicBezTo>
                      <a:pt x="1777" y="3868"/>
                      <a:pt x="1711" y="3842"/>
                      <a:pt x="1643" y="3842"/>
                    </a:cubicBezTo>
                    <a:cubicBezTo>
                      <a:pt x="1521" y="3842"/>
                      <a:pt x="1394" y="3924"/>
                      <a:pt x="1310" y="4033"/>
                    </a:cubicBezTo>
                    <a:cubicBezTo>
                      <a:pt x="1061" y="3745"/>
                      <a:pt x="1467" y="3038"/>
                      <a:pt x="1559" y="2829"/>
                    </a:cubicBezTo>
                    <a:cubicBezTo>
                      <a:pt x="1650" y="2685"/>
                      <a:pt x="1703" y="2528"/>
                      <a:pt x="1742" y="2371"/>
                    </a:cubicBezTo>
                    <a:cubicBezTo>
                      <a:pt x="1807" y="2109"/>
                      <a:pt x="1755" y="1834"/>
                      <a:pt x="1598" y="1624"/>
                    </a:cubicBezTo>
                    <a:cubicBezTo>
                      <a:pt x="1860" y="1297"/>
                      <a:pt x="1781" y="642"/>
                      <a:pt x="1546" y="315"/>
                    </a:cubicBezTo>
                    <a:cubicBezTo>
                      <a:pt x="1399" y="104"/>
                      <a:pt x="1133" y="0"/>
                      <a:pt x="866"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6648829" y="433220"/>
                <a:ext cx="988253" cy="269777"/>
              </a:xfrm>
              <a:custGeom>
                <a:avLst/>
                <a:gdLst/>
                <a:ahLst/>
                <a:cxnLst/>
                <a:rect l="l" t="t" r="r" b="b"/>
                <a:pathLst>
                  <a:path w="6733" h="1838" extrusionOk="0">
                    <a:moveTo>
                      <a:pt x="2477" y="141"/>
                    </a:moveTo>
                    <a:cubicBezTo>
                      <a:pt x="2524" y="141"/>
                      <a:pt x="2566" y="165"/>
                      <a:pt x="2595" y="203"/>
                    </a:cubicBezTo>
                    <a:cubicBezTo>
                      <a:pt x="2647" y="308"/>
                      <a:pt x="2569" y="426"/>
                      <a:pt x="2490" y="504"/>
                    </a:cubicBezTo>
                    <a:lnTo>
                      <a:pt x="2477" y="504"/>
                    </a:lnTo>
                    <a:cubicBezTo>
                      <a:pt x="2425" y="387"/>
                      <a:pt x="2412" y="269"/>
                      <a:pt x="2425" y="151"/>
                    </a:cubicBezTo>
                    <a:cubicBezTo>
                      <a:pt x="2442" y="144"/>
                      <a:pt x="2460" y="141"/>
                      <a:pt x="2477" y="141"/>
                    </a:cubicBezTo>
                    <a:close/>
                    <a:moveTo>
                      <a:pt x="5030" y="439"/>
                    </a:moveTo>
                    <a:cubicBezTo>
                      <a:pt x="5083" y="517"/>
                      <a:pt x="5109" y="609"/>
                      <a:pt x="5083" y="701"/>
                    </a:cubicBezTo>
                    <a:cubicBezTo>
                      <a:pt x="5055" y="765"/>
                      <a:pt x="4995" y="797"/>
                      <a:pt x="4940" y="797"/>
                    </a:cubicBezTo>
                    <a:cubicBezTo>
                      <a:pt x="4916" y="797"/>
                      <a:pt x="4893" y="791"/>
                      <a:pt x="4873" y="779"/>
                    </a:cubicBezTo>
                    <a:cubicBezTo>
                      <a:pt x="4873" y="648"/>
                      <a:pt x="4939" y="517"/>
                      <a:pt x="5030" y="439"/>
                    </a:cubicBezTo>
                    <a:close/>
                    <a:moveTo>
                      <a:pt x="2505" y="0"/>
                    </a:moveTo>
                    <a:cubicBezTo>
                      <a:pt x="2451" y="0"/>
                      <a:pt x="2399" y="20"/>
                      <a:pt x="2359" y="59"/>
                    </a:cubicBezTo>
                    <a:cubicBezTo>
                      <a:pt x="2320" y="59"/>
                      <a:pt x="2294" y="85"/>
                      <a:pt x="2294" y="112"/>
                    </a:cubicBezTo>
                    <a:cubicBezTo>
                      <a:pt x="2255" y="256"/>
                      <a:pt x="2281" y="426"/>
                      <a:pt x="2372" y="544"/>
                    </a:cubicBezTo>
                    <a:cubicBezTo>
                      <a:pt x="2133" y="625"/>
                      <a:pt x="1901" y="658"/>
                      <a:pt x="1673" y="658"/>
                    </a:cubicBezTo>
                    <a:cubicBezTo>
                      <a:pt x="1164" y="658"/>
                      <a:pt x="671" y="493"/>
                      <a:pt x="147" y="321"/>
                    </a:cubicBezTo>
                    <a:cubicBezTo>
                      <a:pt x="135" y="317"/>
                      <a:pt x="124" y="315"/>
                      <a:pt x="113" y="315"/>
                    </a:cubicBezTo>
                    <a:cubicBezTo>
                      <a:pt x="22" y="315"/>
                      <a:pt x="0" y="456"/>
                      <a:pt x="94" y="491"/>
                    </a:cubicBezTo>
                    <a:cubicBezTo>
                      <a:pt x="555" y="680"/>
                      <a:pt x="1082" y="859"/>
                      <a:pt x="1586" y="859"/>
                    </a:cubicBezTo>
                    <a:cubicBezTo>
                      <a:pt x="1884" y="859"/>
                      <a:pt x="2175" y="796"/>
                      <a:pt x="2438" y="635"/>
                    </a:cubicBezTo>
                    <a:cubicBezTo>
                      <a:pt x="2543" y="740"/>
                      <a:pt x="2674" y="792"/>
                      <a:pt x="2818" y="819"/>
                    </a:cubicBezTo>
                    <a:cubicBezTo>
                      <a:pt x="2840" y="820"/>
                      <a:pt x="2861" y="820"/>
                      <a:pt x="2883" y="820"/>
                    </a:cubicBezTo>
                    <a:cubicBezTo>
                      <a:pt x="3121" y="820"/>
                      <a:pt x="3347" y="755"/>
                      <a:pt x="3551" y="635"/>
                    </a:cubicBezTo>
                    <a:cubicBezTo>
                      <a:pt x="3919" y="456"/>
                      <a:pt x="4204" y="315"/>
                      <a:pt x="4544" y="315"/>
                    </a:cubicBezTo>
                    <a:cubicBezTo>
                      <a:pt x="4651" y="315"/>
                      <a:pt x="4764" y="329"/>
                      <a:pt x="4886" y="360"/>
                    </a:cubicBezTo>
                    <a:cubicBezTo>
                      <a:pt x="4795" y="478"/>
                      <a:pt x="4742" y="622"/>
                      <a:pt x="4755" y="766"/>
                    </a:cubicBezTo>
                    <a:cubicBezTo>
                      <a:pt x="4755" y="805"/>
                      <a:pt x="4781" y="832"/>
                      <a:pt x="4821" y="832"/>
                    </a:cubicBezTo>
                    <a:cubicBezTo>
                      <a:pt x="4861" y="880"/>
                      <a:pt x="4920" y="908"/>
                      <a:pt x="4981" y="908"/>
                    </a:cubicBezTo>
                    <a:cubicBezTo>
                      <a:pt x="5020" y="908"/>
                      <a:pt x="5060" y="896"/>
                      <a:pt x="5096" y="871"/>
                    </a:cubicBezTo>
                    <a:cubicBezTo>
                      <a:pt x="5253" y="740"/>
                      <a:pt x="5279" y="517"/>
                      <a:pt x="5148" y="360"/>
                    </a:cubicBezTo>
                    <a:cubicBezTo>
                      <a:pt x="5245" y="307"/>
                      <a:pt x="5363" y="284"/>
                      <a:pt x="5487" y="284"/>
                    </a:cubicBezTo>
                    <a:cubicBezTo>
                      <a:pt x="5730" y="284"/>
                      <a:pt x="5996" y="374"/>
                      <a:pt x="6169" y="504"/>
                    </a:cubicBezTo>
                    <a:cubicBezTo>
                      <a:pt x="6497" y="753"/>
                      <a:pt x="6510" y="1408"/>
                      <a:pt x="6182" y="1683"/>
                    </a:cubicBezTo>
                    <a:cubicBezTo>
                      <a:pt x="6093" y="1720"/>
                      <a:pt x="5999" y="1743"/>
                      <a:pt x="5909" y="1743"/>
                    </a:cubicBezTo>
                    <a:cubicBezTo>
                      <a:pt x="5749" y="1743"/>
                      <a:pt x="5603" y="1671"/>
                      <a:pt x="5528" y="1486"/>
                    </a:cubicBezTo>
                    <a:cubicBezTo>
                      <a:pt x="5426" y="1272"/>
                      <a:pt x="5594" y="1066"/>
                      <a:pt x="5785" y="1066"/>
                    </a:cubicBezTo>
                    <a:cubicBezTo>
                      <a:pt x="5839" y="1066"/>
                      <a:pt x="5895" y="1082"/>
                      <a:pt x="5947" y="1120"/>
                    </a:cubicBezTo>
                    <a:cubicBezTo>
                      <a:pt x="5959" y="1127"/>
                      <a:pt x="5971" y="1130"/>
                      <a:pt x="5982" y="1130"/>
                    </a:cubicBezTo>
                    <a:cubicBezTo>
                      <a:pt x="6029" y="1130"/>
                      <a:pt x="6057" y="1071"/>
                      <a:pt x="6025" y="1028"/>
                    </a:cubicBezTo>
                    <a:cubicBezTo>
                      <a:pt x="5947" y="949"/>
                      <a:pt x="5855" y="916"/>
                      <a:pt x="5765" y="916"/>
                    </a:cubicBezTo>
                    <a:cubicBezTo>
                      <a:pt x="5527" y="916"/>
                      <a:pt x="5300" y="1154"/>
                      <a:pt x="5357" y="1421"/>
                    </a:cubicBezTo>
                    <a:cubicBezTo>
                      <a:pt x="5408" y="1702"/>
                      <a:pt x="5636" y="1837"/>
                      <a:pt x="5881" y="1837"/>
                    </a:cubicBezTo>
                    <a:cubicBezTo>
                      <a:pt x="5955" y="1837"/>
                      <a:pt x="6031" y="1825"/>
                      <a:pt x="6104" y="1800"/>
                    </a:cubicBezTo>
                    <a:lnTo>
                      <a:pt x="6117" y="1800"/>
                    </a:lnTo>
                    <a:cubicBezTo>
                      <a:pt x="6680" y="1591"/>
                      <a:pt x="6732" y="675"/>
                      <a:pt x="6261" y="347"/>
                    </a:cubicBezTo>
                    <a:cubicBezTo>
                      <a:pt x="6076" y="214"/>
                      <a:pt x="5787" y="131"/>
                      <a:pt x="5512" y="131"/>
                    </a:cubicBezTo>
                    <a:cubicBezTo>
                      <a:pt x="5299" y="131"/>
                      <a:pt x="5094" y="181"/>
                      <a:pt x="4952" y="295"/>
                    </a:cubicBezTo>
                    <a:cubicBezTo>
                      <a:pt x="4801" y="182"/>
                      <a:pt x="4617" y="123"/>
                      <a:pt x="4428" y="123"/>
                    </a:cubicBezTo>
                    <a:cubicBezTo>
                      <a:pt x="4354" y="123"/>
                      <a:pt x="4279" y="132"/>
                      <a:pt x="4205" y="151"/>
                    </a:cubicBezTo>
                    <a:cubicBezTo>
                      <a:pt x="4048" y="190"/>
                      <a:pt x="3891" y="256"/>
                      <a:pt x="3747" y="334"/>
                    </a:cubicBezTo>
                    <a:cubicBezTo>
                      <a:pt x="3586" y="415"/>
                      <a:pt x="3129" y="659"/>
                      <a:pt x="2802" y="659"/>
                    </a:cubicBezTo>
                    <a:cubicBezTo>
                      <a:pt x="2705" y="659"/>
                      <a:pt x="2619" y="637"/>
                      <a:pt x="2556" y="583"/>
                    </a:cubicBezTo>
                    <a:cubicBezTo>
                      <a:pt x="2713" y="465"/>
                      <a:pt x="2831" y="229"/>
                      <a:pt x="2661" y="59"/>
                    </a:cubicBezTo>
                    <a:cubicBezTo>
                      <a:pt x="2615" y="20"/>
                      <a:pt x="2559" y="0"/>
                      <a:pt x="250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3"/>
            <p:cNvGrpSpPr/>
            <p:nvPr/>
          </p:nvGrpSpPr>
          <p:grpSpPr>
            <a:xfrm rot="10800000" flipH="1">
              <a:off x="228590" y="3767980"/>
              <a:ext cx="1159249" cy="1147653"/>
              <a:chOff x="1339740" y="433220"/>
              <a:chExt cx="1159249" cy="1147653"/>
            </a:xfrm>
          </p:grpSpPr>
          <p:sp>
            <p:nvSpPr>
              <p:cNvPr id="452" name="Google Shape;452;p33"/>
              <p:cNvSpPr/>
              <p:nvPr/>
            </p:nvSpPr>
            <p:spPr>
              <a:xfrm>
                <a:off x="1339740" y="621242"/>
                <a:ext cx="282547" cy="959631"/>
              </a:xfrm>
              <a:custGeom>
                <a:avLst/>
                <a:gdLst/>
                <a:ahLst/>
                <a:cxnLst/>
                <a:rect l="l" t="t" r="r" b="b"/>
                <a:pathLst>
                  <a:path w="1925" h="6538" extrusionOk="0">
                    <a:moveTo>
                      <a:pt x="733" y="1488"/>
                    </a:moveTo>
                    <a:cubicBezTo>
                      <a:pt x="812" y="1528"/>
                      <a:pt x="851" y="1632"/>
                      <a:pt x="799" y="1711"/>
                    </a:cubicBezTo>
                    <a:cubicBezTo>
                      <a:pt x="668" y="1698"/>
                      <a:pt x="550" y="1632"/>
                      <a:pt x="458" y="1541"/>
                    </a:cubicBezTo>
                    <a:cubicBezTo>
                      <a:pt x="511" y="1506"/>
                      <a:pt x="575" y="1488"/>
                      <a:pt x="639" y="1488"/>
                    </a:cubicBezTo>
                    <a:cubicBezTo>
                      <a:pt x="671" y="1488"/>
                      <a:pt x="703" y="1493"/>
                      <a:pt x="733" y="1501"/>
                    </a:cubicBezTo>
                    <a:lnTo>
                      <a:pt x="733" y="1488"/>
                    </a:lnTo>
                    <a:close/>
                    <a:moveTo>
                      <a:pt x="319" y="3965"/>
                    </a:moveTo>
                    <a:cubicBezTo>
                      <a:pt x="399" y="3965"/>
                      <a:pt x="475" y="4023"/>
                      <a:pt x="524" y="4081"/>
                    </a:cubicBezTo>
                    <a:lnTo>
                      <a:pt x="524" y="4094"/>
                    </a:lnTo>
                    <a:cubicBezTo>
                      <a:pt x="444" y="4134"/>
                      <a:pt x="356" y="4151"/>
                      <a:pt x="267" y="4151"/>
                    </a:cubicBezTo>
                    <a:cubicBezTo>
                      <a:pt x="239" y="4151"/>
                      <a:pt x="211" y="4149"/>
                      <a:pt x="183" y="4146"/>
                    </a:cubicBezTo>
                    <a:cubicBezTo>
                      <a:pt x="157" y="4081"/>
                      <a:pt x="183" y="4015"/>
                      <a:pt x="236" y="3989"/>
                    </a:cubicBezTo>
                    <a:cubicBezTo>
                      <a:pt x="263" y="3972"/>
                      <a:pt x="291" y="3965"/>
                      <a:pt x="319" y="3965"/>
                    </a:cubicBezTo>
                    <a:close/>
                    <a:moveTo>
                      <a:pt x="1051" y="0"/>
                    </a:moveTo>
                    <a:cubicBezTo>
                      <a:pt x="782" y="0"/>
                      <a:pt x="514" y="103"/>
                      <a:pt x="367" y="310"/>
                    </a:cubicBezTo>
                    <a:cubicBezTo>
                      <a:pt x="131" y="637"/>
                      <a:pt x="52" y="1292"/>
                      <a:pt x="314" y="1619"/>
                    </a:cubicBezTo>
                    <a:cubicBezTo>
                      <a:pt x="157" y="1842"/>
                      <a:pt x="105" y="2104"/>
                      <a:pt x="170" y="2365"/>
                    </a:cubicBezTo>
                    <a:cubicBezTo>
                      <a:pt x="210" y="2536"/>
                      <a:pt x="275" y="2680"/>
                      <a:pt x="354" y="2837"/>
                    </a:cubicBezTo>
                    <a:cubicBezTo>
                      <a:pt x="458" y="3033"/>
                      <a:pt x="838" y="3740"/>
                      <a:pt x="602" y="4028"/>
                    </a:cubicBezTo>
                    <a:cubicBezTo>
                      <a:pt x="525" y="3926"/>
                      <a:pt x="398" y="3840"/>
                      <a:pt x="272" y="3840"/>
                    </a:cubicBezTo>
                    <a:cubicBezTo>
                      <a:pt x="205" y="3840"/>
                      <a:pt x="138" y="3864"/>
                      <a:pt x="79" y="3923"/>
                    </a:cubicBezTo>
                    <a:cubicBezTo>
                      <a:pt x="0" y="4002"/>
                      <a:pt x="0" y="4133"/>
                      <a:pt x="79" y="4225"/>
                    </a:cubicBezTo>
                    <a:cubicBezTo>
                      <a:pt x="79" y="4251"/>
                      <a:pt x="105" y="4277"/>
                      <a:pt x="131" y="4290"/>
                    </a:cubicBezTo>
                    <a:cubicBezTo>
                      <a:pt x="174" y="4302"/>
                      <a:pt x="220" y="4308"/>
                      <a:pt x="266" y="4308"/>
                    </a:cubicBezTo>
                    <a:cubicBezTo>
                      <a:pt x="374" y="4308"/>
                      <a:pt x="484" y="4276"/>
                      <a:pt x="576" y="4211"/>
                    </a:cubicBezTo>
                    <a:lnTo>
                      <a:pt x="576" y="4211"/>
                    </a:lnTo>
                    <a:cubicBezTo>
                      <a:pt x="838" y="4971"/>
                      <a:pt x="589" y="5678"/>
                      <a:pt x="340" y="6437"/>
                    </a:cubicBezTo>
                    <a:cubicBezTo>
                      <a:pt x="317" y="6499"/>
                      <a:pt x="367" y="6538"/>
                      <a:pt x="420" y="6538"/>
                    </a:cubicBezTo>
                    <a:cubicBezTo>
                      <a:pt x="457" y="6538"/>
                      <a:pt x="495" y="6519"/>
                      <a:pt x="511" y="6476"/>
                    </a:cubicBezTo>
                    <a:cubicBezTo>
                      <a:pt x="812" y="5756"/>
                      <a:pt x="1087" y="4840"/>
                      <a:pt x="655" y="4133"/>
                    </a:cubicBezTo>
                    <a:cubicBezTo>
                      <a:pt x="759" y="4028"/>
                      <a:pt x="825" y="3897"/>
                      <a:pt x="838" y="3753"/>
                    </a:cubicBezTo>
                    <a:cubicBezTo>
                      <a:pt x="851" y="3504"/>
                      <a:pt x="786" y="3243"/>
                      <a:pt x="655" y="3033"/>
                    </a:cubicBezTo>
                    <a:cubicBezTo>
                      <a:pt x="419" y="2549"/>
                      <a:pt x="249" y="2208"/>
                      <a:pt x="380" y="1698"/>
                    </a:cubicBezTo>
                    <a:lnTo>
                      <a:pt x="380" y="1698"/>
                    </a:lnTo>
                    <a:cubicBezTo>
                      <a:pt x="486" y="1780"/>
                      <a:pt x="612" y="1831"/>
                      <a:pt x="742" y="1831"/>
                    </a:cubicBezTo>
                    <a:cubicBezTo>
                      <a:pt x="756" y="1831"/>
                      <a:pt x="771" y="1830"/>
                      <a:pt x="786" y="1829"/>
                    </a:cubicBezTo>
                    <a:cubicBezTo>
                      <a:pt x="825" y="1829"/>
                      <a:pt x="851" y="1803"/>
                      <a:pt x="851" y="1763"/>
                    </a:cubicBezTo>
                    <a:cubicBezTo>
                      <a:pt x="930" y="1698"/>
                      <a:pt x="956" y="1567"/>
                      <a:pt x="890" y="1475"/>
                    </a:cubicBezTo>
                    <a:cubicBezTo>
                      <a:pt x="819" y="1390"/>
                      <a:pt x="720" y="1347"/>
                      <a:pt x="620" y="1347"/>
                    </a:cubicBezTo>
                    <a:cubicBezTo>
                      <a:pt x="536" y="1347"/>
                      <a:pt x="451" y="1376"/>
                      <a:pt x="380" y="1436"/>
                    </a:cubicBezTo>
                    <a:cubicBezTo>
                      <a:pt x="236" y="1135"/>
                      <a:pt x="327" y="664"/>
                      <a:pt x="524" y="415"/>
                    </a:cubicBezTo>
                    <a:cubicBezTo>
                      <a:pt x="651" y="241"/>
                      <a:pt x="883" y="153"/>
                      <a:pt x="1116" y="153"/>
                    </a:cubicBezTo>
                    <a:cubicBezTo>
                      <a:pt x="1341" y="153"/>
                      <a:pt x="1567" y="235"/>
                      <a:pt x="1702" y="402"/>
                    </a:cubicBezTo>
                    <a:cubicBezTo>
                      <a:pt x="1807" y="650"/>
                      <a:pt x="1794" y="938"/>
                      <a:pt x="1506" y="1056"/>
                    </a:cubicBezTo>
                    <a:cubicBezTo>
                      <a:pt x="1461" y="1077"/>
                      <a:pt x="1417" y="1087"/>
                      <a:pt x="1375" y="1087"/>
                    </a:cubicBezTo>
                    <a:cubicBezTo>
                      <a:pt x="1157" y="1087"/>
                      <a:pt x="997" y="833"/>
                      <a:pt x="1139" y="624"/>
                    </a:cubicBezTo>
                    <a:cubicBezTo>
                      <a:pt x="1168" y="585"/>
                      <a:pt x="1133" y="540"/>
                      <a:pt x="1091" y="540"/>
                    </a:cubicBezTo>
                    <a:cubicBezTo>
                      <a:pt x="1076" y="540"/>
                      <a:pt x="1061" y="545"/>
                      <a:pt x="1047" y="559"/>
                    </a:cubicBezTo>
                    <a:cubicBezTo>
                      <a:pt x="778" y="816"/>
                      <a:pt x="1035" y="1233"/>
                      <a:pt x="1369" y="1233"/>
                    </a:cubicBezTo>
                    <a:cubicBezTo>
                      <a:pt x="1393" y="1233"/>
                      <a:pt x="1416" y="1231"/>
                      <a:pt x="1440" y="1226"/>
                    </a:cubicBezTo>
                    <a:cubicBezTo>
                      <a:pt x="1807" y="1161"/>
                      <a:pt x="1925" y="794"/>
                      <a:pt x="1820" y="480"/>
                    </a:cubicBezTo>
                    <a:cubicBezTo>
                      <a:pt x="1820" y="467"/>
                      <a:pt x="1820" y="467"/>
                      <a:pt x="1820" y="454"/>
                    </a:cubicBezTo>
                    <a:cubicBezTo>
                      <a:pt x="1705" y="152"/>
                      <a:pt x="1377" y="0"/>
                      <a:pt x="105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1508828" y="433220"/>
                <a:ext cx="990161" cy="269777"/>
              </a:xfrm>
              <a:custGeom>
                <a:avLst/>
                <a:gdLst/>
                <a:ahLst/>
                <a:cxnLst/>
                <a:rect l="l" t="t" r="r" b="b"/>
                <a:pathLst>
                  <a:path w="6746" h="1838" extrusionOk="0">
                    <a:moveTo>
                      <a:pt x="4243" y="151"/>
                    </a:moveTo>
                    <a:cubicBezTo>
                      <a:pt x="4264" y="151"/>
                      <a:pt x="4286" y="155"/>
                      <a:pt x="4308" y="164"/>
                    </a:cubicBezTo>
                    <a:cubicBezTo>
                      <a:pt x="4321" y="282"/>
                      <a:pt x="4308" y="400"/>
                      <a:pt x="4255" y="504"/>
                    </a:cubicBezTo>
                    <a:lnTo>
                      <a:pt x="4242" y="504"/>
                    </a:lnTo>
                    <a:cubicBezTo>
                      <a:pt x="4164" y="439"/>
                      <a:pt x="4072" y="321"/>
                      <a:pt x="4137" y="203"/>
                    </a:cubicBezTo>
                    <a:cubicBezTo>
                      <a:pt x="4164" y="168"/>
                      <a:pt x="4201" y="151"/>
                      <a:pt x="4243" y="151"/>
                    </a:cubicBezTo>
                    <a:close/>
                    <a:moveTo>
                      <a:pt x="1702" y="426"/>
                    </a:moveTo>
                    <a:cubicBezTo>
                      <a:pt x="1794" y="517"/>
                      <a:pt x="1859" y="635"/>
                      <a:pt x="1859" y="766"/>
                    </a:cubicBezTo>
                    <a:cubicBezTo>
                      <a:pt x="1835" y="783"/>
                      <a:pt x="1809" y="790"/>
                      <a:pt x="1783" y="790"/>
                    </a:cubicBezTo>
                    <a:cubicBezTo>
                      <a:pt x="1728" y="790"/>
                      <a:pt x="1677" y="755"/>
                      <a:pt x="1650" y="701"/>
                    </a:cubicBezTo>
                    <a:cubicBezTo>
                      <a:pt x="1624" y="609"/>
                      <a:pt x="1650" y="504"/>
                      <a:pt x="1702" y="426"/>
                    </a:cubicBezTo>
                    <a:close/>
                    <a:moveTo>
                      <a:pt x="4240" y="0"/>
                    </a:moveTo>
                    <a:cubicBezTo>
                      <a:pt x="4186" y="0"/>
                      <a:pt x="4131" y="20"/>
                      <a:pt x="4085" y="59"/>
                    </a:cubicBezTo>
                    <a:cubicBezTo>
                      <a:pt x="3928" y="229"/>
                      <a:pt x="4033" y="465"/>
                      <a:pt x="4190" y="583"/>
                    </a:cubicBezTo>
                    <a:cubicBezTo>
                      <a:pt x="4126" y="641"/>
                      <a:pt x="4037" y="664"/>
                      <a:pt x="3937" y="664"/>
                    </a:cubicBezTo>
                    <a:cubicBezTo>
                      <a:pt x="3607" y="664"/>
                      <a:pt x="3149" y="414"/>
                      <a:pt x="2998" y="334"/>
                    </a:cubicBezTo>
                    <a:cubicBezTo>
                      <a:pt x="2854" y="256"/>
                      <a:pt x="2697" y="190"/>
                      <a:pt x="2527" y="151"/>
                    </a:cubicBezTo>
                    <a:cubicBezTo>
                      <a:pt x="2457" y="132"/>
                      <a:pt x="2385" y="123"/>
                      <a:pt x="2312" y="123"/>
                    </a:cubicBezTo>
                    <a:cubicBezTo>
                      <a:pt x="2127" y="123"/>
                      <a:pt x="1940" y="182"/>
                      <a:pt x="1781" y="295"/>
                    </a:cubicBezTo>
                    <a:cubicBezTo>
                      <a:pt x="1638" y="181"/>
                      <a:pt x="1433" y="131"/>
                      <a:pt x="1221" y="131"/>
                    </a:cubicBezTo>
                    <a:cubicBezTo>
                      <a:pt x="945" y="131"/>
                      <a:pt x="656" y="214"/>
                      <a:pt x="472" y="347"/>
                    </a:cubicBezTo>
                    <a:cubicBezTo>
                      <a:pt x="0" y="675"/>
                      <a:pt x="53" y="1591"/>
                      <a:pt x="616" y="1800"/>
                    </a:cubicBezTo>
                    <a:lnTo>
                      <a:pt x="642" y="1800"/>
                    </a:lnTo>
                    <a:cubicBezTo>
                      <a:pt x="712" y="1825"/>
                      <a:pt x="786" y="1837"/>
                      <a:pt x="859" y="1837"/>
                    </a:cubicBezTo>
                    <a:cubicBezTo>
                      <a:pt x="1102" y="1837"/>
                      <a:pt x="1338" y="1702"/>
                      <a:pt x="1388" y="1421"/>
                    </a:cubicBezTo>
                    <a:cubicBezTo>
                      <a:pt x="1436" y="1154"/>
                      <a:pt x="1213" y="916"/>
                      <a:pt x="978" y="916"/>
                    </a:cubicBezTo>
                    <a:cubicBezTo>
                      <a:pt x="889" y="916"/>
                      <a:pt x="799" y="949"/>
                      <a:pt x="720" y="1028"/>
                    </a:cubicBezTo>
                    <a:cubicBezTo>
                      <a:pt x="678" y="1071"/>
                      <a:pt x="713" y="1130"/>
                      <a:pt x="763" y="1130"/>
                    </a:cubicBezTo>
                    <a:cubicBezTo>
                      <a:pt x="774" y="1130"/>
                      <a:pt x="786" y="1127"/>
                      <a:pt x="799" y="1120"/>
                    </a:cubicBezTo>
                    <a:cubicBezTo>
                      <a:pt x="851" y="1082"/>
                      <a:pt x="907" y="1066"/>
                      <a:pt x="961" y="1066"/>
                    </a:cubicBezTo>
                    <a:cubicBezTo>
                      <a:pt x="1151" y="1066"/>
                      <a:pt x="1320" y="1272"/>
                      <a:pt x="1218" y="1486"/>
                    </a:cubicBezTo>
                    <a:cubicBezTo>
                      <a:pt x="1142" y="1671"/>
                      <a:pt x="997" y="1743"/>
                      <a:pt x="836" y="1743"/>
                    </a:cubicBezTo>
                    <a:cubicBezTo>
                      <a:pt x="747" y="1743"/>
                      <a:pt x="652" y="1720"/>
                      <a:pt x="563" y="1683"/>
                    </a:cubicBezTo>
                    <a:cubicBezTo>
                      <a:pt x="236" y="1408"/>
                      <a:pt x="236" y="753"/>
                      <a:pt x="576" y="504"/>
                    </a:cubicBezTo>
                    <a:cubicBezTo>
                      <a:pt x="750" y="374"/>
                      <a:pt x="1010" y="284"/>
                      <a:pt x="1253" y="284"/>
                    </a:cubicBezTo>
                    <a:cubicBezTo>
                      <a:pt x="1377" y="284"/>
                      <a:pt x="1496" y="307"/>
                      <a:pt x="1597" y="360"/>
                    </a:cubicBezTo>
                    <a:cubicBezTo>
                      <a:pt x="1467" y="517"/>
                      <a:pt x="1493" y="740"/>
                      <a:pt x="1637" y="871"/>
                    </a:cubicBezTo>
                    <a:cubicBezTo>
                      <a:pt x="1672" y="896"/>
                      <a:pt x="1714" y="908"/>
                      <a:pt x="1756" y="908"/>
                    </a:cubicBezTo>
                    <a:cubicBezTo>
                      <a:pt x="1820" y="908"/>
                      <a:pt x="1885" y="880"/>
                      <a:pt x="1925" y="832"/>
                    </a:cubicBezTo>
                    <a:cubicBezTo>
                      <a:pt x="1964" y="832"/>
                      <a:pt x="1990" y="805"/>
                      <a:pt x="1990" y="766"/>
                    </a:cubicBezTo>
                    <a:cubicBezTo>
                      <a:pt x="2003" y="622"/>
                      <a:pt x="1951" y="478"/>
                      <a:pt x="1859" y="360"/>
                    </a:cubicBezTo>
                    <a:cubicBezTo>
                      <a:pt x="1982" y="329"/>
                      <a:pt x="2094" y="315"/>
                      <a:pt x="2202" y="315"/>
                    </a:cubicBezTo>
                    <a:cubicBezTo>
                      <a:pt x="2542" y="315"/>
                      <a:pt x="2826" y="456"/>
                      <a:pt x="3195" y="635"/>
                    </a:cubicBezTo>
                    <a:cubicBezTo>
                      <a:pt x="3387" y="755"/>
                      <a:pt x="3622" y="820"/>
                      <a:pt x="3852" y="820"/>
                    </a:cubicBezTo>
                    <a:cubicBezTo>
                      <a:pt x="3873" y="820"/>
                      <a:pt x="3894" y="820"/>
                      <a:pt x="3915" y="819"/>
                    </a:cubicBezTo>
                    <a:cubicBezTo>
                      <a:pt x="4059" y="792"/>
                      <a:pt x="4190" y="740"/>
                      <a:pt x="4308" y="635"/>
                    </a:cubicBezTo>
                    <a:cubicBezTo>
                      <a:pt x="4571" y="796"/>
                      <a:pt x="4861" y="859"/>
                      <a:pt x="5160" y="859"/>
                    </a:cubicBezTo>
                    <a:cubicBezTo>
                      <a:pt x="5664" y="859"/>
                      <a:pt x="6191" y="680"/>
                      <a:pt x="6651" y="491"/>
                    </a:cubicBezTo>
                    <a:cubicBezTo>
                      <a:pt x="6745" y="456"/>
                      <a:pt x="6723" y="315"/>
                      <a:pt x="6632" y="315"/>
                    </a:cubicBezTo>
                    <a:cubicBezTo>
                      <a:pt x="6622" y="315"/>
                      <a:pt x="6611" y="317"/>
                      <a:pt x="6599" y="321"/>
                    </a:cubicBezTo>
                    <a:cubicBezTo>
                      <a:pt x="6075" y="493"/>
                      <a:pt x="5582" y="658"/>
                      <a:pt x="5073" y="658"/>
                    </a:cubicBezTo>
                    <a:cubicBezTo>
                      <a:pt x="4844" y="658"/>
                      <a:pt x="4612" y="625"/>
                      <a:pt x="4373" y="544"/>
                    </a:cubicBezTo>
                    <a:cubicBezTo>
                      <a:pt x="4465" y="426"/>
                      <a:pt x="4491" y="256"/>
                      <a:pt x="4452" y="112"/>
                    </a:cubicBezTo>
                    <a:cubicBezTo>
                      <a:pt x="4438" y="85"/>
                      <a:pt x="4412" y="59"/>
                      <a:pt x="4386" y="59"/>
                    </a:cubicBezTo>
                    <a:cubicBezTo>
                      <a:pt x="4347" y="20"/>
                      <a:pt x="4294" y="0"/>
                      <a:pt x="42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33"/>
            <p:cNvGrpSpPr/>
            <p:nvPr/>
          </p:nvGrpSpPr>
          <p:grpSpPr>
            <a:xfrm rot="10800000" flipH="1">
              <a:off x="7759979" y="3767022"/>
              <a:ext cx="1155432" cy="1149561"/>
              <a:chOff x="6648829" y="433220"/>
              <a:chExt cx="1155432" cy="1149561"/>
            </a:xfrm>
          </p:grpSpPr>
          <p:sp>
            <p:nvSpPr>
              <p:cNvPr id="455" name="Google Shape;455;p33"/>
              <p:cNvSpPr/>
              <p:nvPr/>
            </p:nvSpPr>
            <p:spPr>
              <a:xfrm>
                <a:off x="7523476" y="622417"/>
                <a:ext cx="280785" cy="960365"/>
              </a:xfrm>
              <a:custGeom>
                <a:avLst/>
                <a:gdLst/>
                <a:ahLst/>
                <a:cxnLst/>
                <a:rect l="l" t="t" r="r" b="b"/>
                <a:pathLst>
                  <a:path w="1913" h="6543" extrusionOk="0">
                    <a:moveTo>
                      <a:pt x="1296" y="1480"/>
                    </a:moveTo>
                    <a:cubicBezTo>
                      <a:pt x="1357" y="1480"/>
                      <a:pt x="1415" y="1498"/>
                      <a:pt x="1467" y="1533"/>
                    </a:cubicBezTo>
                    <a:cubicBezTo>
                      <a:pt x="1389" y="1637"/>
                      <a:pt x="1258" y="1690"/>
                      <a:pt x="1127" y="1703"/>
                    </a:cubicBezTo>
                    <a:cubicBezTo>
                      <a:pt x="1087" y="1624"/>
                      <a:pt x="1114" y="1520"/>
                      <a:pt x="1205" y="1493"/>
                    </a:cubicBezTo>
                    <a:cubicBezTo>
                      <a:pt x="1236" y="1485"/>
                      <a:pt x="1266" y="1480"/>
                      <a:pt x="1296" y="1480"/>
                    </a:cubicBezTo>
                    <a:close/>
                    <a:moveTo>
                      <a:pt x="1607" y="3957"/>
                    </a:moveTo>
                    <a:cubicBezTo>
                      <a:pt x="1635" y="3957"/>
                      <a:pt x="1663" y="3964"/>
                      <a:pt x="1690" y="3981"/>
                    </a:cubicBezTo>
                    <a:cubicBezTo>
                      <a:pt x="1742" y="4020"/>
                      <a:pt x="1768" y="4086"/>
                      <a:pt x="1742" y="4151"/>
                    </a:cubicBezTo>
                    <a:cubicBezTo>
                      <a:pt x="1722" y="4153"/>
                      <a:pt x="1702" y="4154"/>
                      <a:pt x="1681" y="4154"/>
                    </a:cubicBezTo>
                    <a:cubicBezTo>
                      <a:pt x="1584" y="4154"/>
                      <a:pt x="1488" y="4129"/>
                      <a:pt x="1402" y="4086"/>
                    </a:cubicBezTo>
                    <a:cubicBezTo>
                      <a:pt x="1450" y="4018"/>
                      <a:pt x="1528" y="3957"/>
                      <a:pt x="1607" y="3957"/>
                    </a:cubicBezTo>
                    <a:close/>
                    <a:moveTo>
                      <a:pt x="866" y="0"/>
                    </a:moveTo>
                    <a:cubicBezTo>
                      <a:pt x="538" y="0"/>
                      <a:pt x="208" y="156"/>
                      <a:pt x="92" y="459"/>
                    </a:cubicBezTo>
                    <a:cubicBezTo>
                      <a:pt x="92" y="459"/>
                      <a:pt x="92" y="472"/>
                      <a:pt x="92" y="485"/>
                    </a:cubicBezTo>
                    <a:cubicBezTo>
                      <a:pt x="1" y="786"/>
                      <a:pt x="119" y="1153"/>
                      <a:pt x="472" y="1232"/>
                    </a:cubicBezTo>
                    <a:cubicBezTo>
                      <a:pt x="496" y="1236"/>
                      <a:pt x="520" y="1238"/>
                      <a:pt x="543" y="1238"/>
                    </a:cubicBezTo>
                    <a:cubicBezTo>
                      <a:pt x="877" y="1238"/>
                      <a:pt x="1135" y="821"/>
                      <a:pt x="878" y="564"/>
                    </a:cubicBezTo>
                    <a:cubicBezTo>
                      <a:pt x="864" y="550"/>
                      <a:pt x="848" y="545"/>
                      <a:pt x="832" y="545"/>
                    </a:cubicBezTo>
                    <a:cubicBezTo>
                      <a:pt x="787" y="545"/>
                      <a:pt x="744" y="591"/>
                      <a:pt x="773" y="629"/>
                    </a:cubicBezTo>
                    <a:cubicBezTo>
                      <a:pt x="915" y="836"/>
                      <a:pt x="757" y="1080"/>
                      <a:pt x="549" y="1080"/>
                    </a:cubicBezTo>
                    <a:cubicBezTo>
                      <a:pt x="507" y="1080"/>
                      <a:pt x="463" y="1070"/>
                      <a:pt x="420" y="1048"/>
                    </a:cubicBezTo>
                    <a:cubicBezTo>
                      <a:pt x="132" y="930"/>
                      <a:pt x="119" y="642"/>
                      <a:pt x="210" y="394"/>
                    </a:cubicBezTo>
                    <a:cubicBezTo>
                      <a:pt x="353" y="232"/>
                      <a:pt x="585" y="150"/>
                      <a:pt x="814" y="150"/>
                    </a:cubicBezTo>
                    <a:cubicBezTo>
                      <a:pt x="1047" y="150"/>
                      <a:pt x="1276" y="235"/>
                      <a:pt x="1402" y="407"/>
                    </a:cubicBezTo>
                    <a:cubicBezTo>
                      <a:pt x="1598" y="669"/>
                      <a:pt x="1690" y="1140"/>
                      <a:pt x="1546" y="1441"/>
                    </a:cubicBezTo>
                    <a:cubicBezTo>
                      <a:pt x="1474" y="1382"/>
                      <a:pt x="1387" y="1352"/>
                      <a:pt x="1300" y="1352"/>
                    </a:cubicBezTo>
                    <a:cubicBezTo>
                      <a:pt x="1196" y="1352"/>
                      <a:pt x="1093" y="1395"/>
                      <a:pt x="1022" y="1480"/>
                    </a:cubicBezTo>
                    <a:cubicBezTo>
                      <a:pt x="970" y="1572"/>
                      <a:pt x="983" y="1690"/>
                      <a:pt x="1074" y="1768"/>
                    </a:cubicBezTo>
                    <a:cubicBezTo>
                      <a:pt x="1061" y="1795"/>
                      <a:pt x="1087" y="1834"/>
                      <a:pt x="1127" y="1834"/>
                    </a:cubicBezTo>
                    <a:cubicBezTo>
                      <a:pt x="1284" y="1834"/>
                      <a:pt x="1428" y="1795"/>
                      <a:pt x="1533" y="1690"/>
                    </a:cubicBezTo>
                    <a:lnTo>
                      <a:pt x="1533" y="1690"/>
                    </a:lnTo>
                    <a:cubicBezTo>
                      <a:pt x="1663" y="2213"/>
                      <a:pt x="1506" y="2554"/>
                      <a:pt x="1271" y="3025"/>
                    </a:cubicBezTo>
                    <a:cubicBezTo>
                      <a:pt x="1140" y="3248"/>
                      <a:pt x="1074" y="3496"/>
                      <a:pt x="1087" y="3758"/>
                    </a:cubicBezTo>
                    <a:cubicBezTo>
                      <a:pt x="1100" y="3902"/>
                      <a:pt x="1166" y="4033"/>
                      <a:pt x="1258" y="4138"/>
                    </a:cubicBezTo>
                    <a:cubicBezTo>
                      <a:pt x="826" y="4845"/>
                      <a:pt x="1100" y="5761"/>
                      <a:pt x="1402" y="6481"/>
                    </a:cubicBezTo>
                    <a:cubicBezTo>
                      <a:pt x="1423" y="6523"/>
                      <a:pt x="1462" y="6542"/>
                      <a:pt x="1500" y="6542"/>
                    </a:cubicBezTo>
                    <a:cubicBezTo>
                      <a:pt x="1557" y="6542"/>
                      <a:pt x="1608" y="6500"/>
                      <a:pt x="1585" y="6429"/>
                    </a:cubicBezTo>
                    <a:cubicBezTo>
                      <a:pt x="1323" y="5683"/>
                      <a:pt x="1087" y="4976"/>
                      <a:pt x="1349" y="4217"/>
                    </a:cubicBezTo>
                    <a:lnTo>
                      <a:pt x="1349" y="4217"/>
                    </a:lnTo>
                    <a:cubicBezTo>
                      <a:pt x="1441" y="4281"/>
                      <a:pt x="1545" y="4313"/>
                      <a:pt x="1649" y="4313"/>
                    </a:cubicBezTo>
                    <a:cubicBezTo>
                      <a:pt x="1694" y="4313"/>
                      <a:pt x="1738" y="4307"/>
                      <a:pt x="1781" y="4295"/>
                    </a:cubicBezTo>
                    <a:cubicBezTo>
                      <a:pt x="1821" y="4282"/>
                      <a:pt x="1834" y="4256"/>
                      <a:pt x="1834" y="4230"/>
                    </a:cubicBezTo>
                    <a:cubicBezTo>
                      <a:pt x="1912" y="4138"/>
                      <a:pt x="1912" y="4007"/>
                      <a:pt x="1834" y="3929"/>
                    </a:cubicBezTo>
                    <a:cubicBezTo>
                      <a:pt x="1777" y="3868"/>
                      <a:pt x="1711" y="3842"/>
                      <a:pt x="1643" y="3842"/>
                    </a:cubicBezTo>
                    <a:cubicBezTo>
                      <a:pt x="1521" y="3842"/>
                      <a:pt x="1394" y="3924"/>
                      <a:pt x="1310" y="4033"/>
                    </a:cubicBezTo>
                    <a:cubicBezTo>
                      <a:pt x="1061" y="3745"/>
                      <a:pt x="1467" y="3038"/>
                      <a:pt x="1559" y="2829"/>
                    </a:cubicBezTo>
                    <a:cubicBezTo>
                      <a:pt x="1650" y="2685"/>
                      <a:pt x="1703" y="2528"/>
                      <a:pt x="1742" y="2371"/>
                    </a:cubicBezTo>
                    <a:cubicBezTo>
                      <a:pt x="1807" y="2109"/>
                      <a:pt x="1755" y="1834"/>
                      <a:pt x="1598" y="1624"/>
                    </a:cubicBezTo>
                    <a:cubicBezTo>
                      <a:pt x="1860" y="1297"/>
                      <a:pt x="1781" y="642"/>
                      <a:pt x="1546" y="315"/>
                    </a:cubicBezTo>
                    <a:cubicBezTo>
                      <a:pt x="1399" y="104"/>
                      <a:pt x="1133" y="0"/>
                      <a:pt x="866"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6648829" y="433220"/>
                <a:ext cx="988253" cy="269777"/>
              </a:xfrm>
              <a:custGeom>
                <a:avLst/>
                <a:gdLst/>
                <a:ahLst/>
                <a:cxnLst/>
                <a:rect l="l" t="t" r="r" b="b"/>
                <a:pathLst>
                  <a:path w="6733" h="1838" extrusionOk="0">
                    <a:moveTo>
                      <a:pt x="2477" y="141"/>
                    </a:moveTo>
                    <a:cubicBezTo>
                      <a:pt x="2524" y="141"/>
                      <a:pt x="2566" y="165"/>
                      <a:pt x="2595" y="203"/>
                    </a:cubicBezTo>
                    <a:cubicBezTo>
                      <a:pt x="2647" y="308"/>
                      <a:pt x="2569" y="426"/>
                      <a:pt x="2490" y="504"/>
                    </a:cubicBezTo>
                    <a:lnTo>
                      <a:pt x="2477" y="504"/>
                    </a:lnTo>
                    <a:cubicBezTo>
                      <a:pt x="2425" y="387"/>
                      <a:pt x="2412" y="269"/>
                      <a:pt x="2425" y="151"/>
                    </a:cubicBezTo>
                    <a:cubicBezTo>
                      <a:pt x="2442" y="144"/>
                      <a:pt x="2460" y="141"/>
                      <a:pt x="2477" y="141"/>
                    </a:cubicBezTo>
                    <a:close/>
                    <a:moveTo>
                      <a:pt x="5030" y="439"/>
                    </a:moveTo>
                    <a:cubicBezTo>
                      <a:pt x="5083" y="517"/>
                      <a:pt x="5109" y="609"/>
                      <a:pt x="5083" y="701"/>
                    </a:cubicBezTo>
                    <a:cubicBezTo>
                      <a:pt x="5055" y="765"/>
                      <a:pt x="4995" y="797"/>
                      <a:pt x="4940" y="797"/>
                    </a:cubicBezTo>
                    <a:cubicBezTo>
                      <a:pt x="4916" y="797"/>
                      <a:pt x="4893" y="791"/>
                      <a:pt x="4873" y="779"/>
                    </a:cubicBezTo>
                    <a:cubicBezTo>
                      <a:pt x="4873" y="648"/>
                      <a:pt x="4939" y="517"/>
                      <a:pt x="5030" y="439"/>
                    </a:cubicBezTo>
                    <a:close/>
                    <a:moveTo>
                      <a:pt x="2505" y="0"/>
                    </a:moveTo>
                    <a:cubicBezTo>
                      <a:pt x="2451" y="0"/>
                      <a:pt x="2399" y="20"/>
                      <a:pt x="2359" y="59"/>
                    </a:cubicBezTo>
                    <a:cubicBezTo>
                      <a:pt x="2320" y="59"/>
                      <a:pt x="2294" y="85"/>
                      <a:pt x="2294" y="112"/>
                    </a:cubicBezTo>
                    <a:cubicBezTo>
                      <a:pt x="2255" y="256"/>
                      <a:pt x="2281" y="426"/>
                      <a:pt x="2372" y="544"/>
                    </a:cubicBezTo>
                    <a:cubicBezTo>
                      <a:pt x="2133" y="625"/>
                      <a:pt x="1901" y="658"/>
                      <a:pt x="1673" y="658"/>
                    </a:cubicBezTo>
                    <a:cubicBezTo>
                      <a:pt x="1164" y="658"/>
                      <a:pt x="671" y="493"/>
                      <a:pt x="147" y="321"/>
                    </a:cubicBezTo>
                    <a:cubicBezTo>
                      <a:pt x="135" y="317"/>
                      <a:pt x="124" y="315"/>
                      <a:pt x="113" y="315"/>
                    </a:cubicBezTo>
                    <a:cubicBezTo>
                      <a:pt x="22" y="315"/>
                      <a:pt x="0" y="456"/>
                      <a:pt x="94" y="491"/>
                    </a:cubicBezTo>
                    <a:cubicBezTo>
                      <a:pt x="555" y="680"/>
                      <a:pt x="1082" y="859"/>
                      <a:pt x="1586" y="859"/>
                    </a:cubicBezTo>
                    <a:cubicBezTo>
                      <a:pt x="1884" y="859"/>
                      <a:pt x="2175" y="796"/>
                      <a:pt x="2438" y="635"/>
                    </a:cubicBezTo>
                    <a:cubicBezTo>
                      <a:pt x="2543" y="740"/>
                      <a:pt x="2674" y="792"/>
                      <a:pt x="2818" y="819"/>
                    </a:cubicBezTo>
                    <a:cubicBezTo>
                      <a:pt x="2840" y="820"/>
                      <a:pt x="2861" y="820"/>
                      <a:pt x="2883" y="820"/>
                    </a:cubicBezTo>
                    <a:cubicBezTo>
                      <a:pt x="3121" y="820"/>
                      <a:pt x="3347" y="755"/>
                      <a:pt x="3551" y="635"/>
                    </a:cubicBezTo>
                    <a:cubicBezTo>
                      <a:pt x="3919" y="456"/>
                      <a:pt x="4204" y="315"/>
                      <a:pt x="4544" y="315"/>
                    </a:cubicBezTo>
                    <a:cubicBezTo>
                      <a:pt x="4651" y="315"/>
                      <a:pt x="4764" y="329"/>
                      <a:pt x="4886" y="360"/>
                    </a:cubicBezTo>
                    <a:cubicBezTo>
                      <a:pt x="4795" y="478"/>
                      <a:pt x="4742" y="622"/>
                      <a:pt x="4755" y="766"/>
                    </a:cubicBezTo>
                    <a:cubicBezTo>
                      <a:pt x="4755" y="805"/>
                      <a:pt x="4781" y="832"/>
                      <a:pt x="4821" y="832"/>
                    </a:cubicBezTo>
                    <a:cubicBezTo>
                      <a:pt x="4861" y="880"/>
                      <a:pt x="4920" y="908"/>
                      <a:pt x="4981" y="908"/>
                    </a:cubicBezTo>
                    <a:cubicBezTo>
                      <a:pt x="5020" y="908"/>
                      <a:pt x="5060" y="896"/>
                      <a:pt x="5096" y="871"/>
                    </a:cubicBezTo>
                    <a:cubicBezTo>
                      <a:pt x="5253" y="740"/>
                      <a:pt x="5279" y="517"/>
                      <a:pt x="5148" y="360"/>
                    </a:cubicBezTo>
                    <a:cubicBezTo>
                      <a:pt x="5245" y="307"/>
                      <a:pt x="5363" y="284"/>
                      <a:pt x="5487" y="284"/>
                    </a:cubicBezTo>
                    <a:cubicBezTo>
                      <a:pt x="5730" y="284"/>
                      <a:pt x="5996" y="374"/>
                      <a:pt x="6169" y="504"/>
                    </a:cubicBezTo>
                    <a:cubicBezTo>
                      <a:pt x="6497" y="753"/>
                      <a:pt x="6510" y="1408"/>
                      <a:pt x="6182" y="1683"/>
                    </a:cubicBezTo>
                    <a:cubicBezTo>
                      <a:pt x="6093" y="1720"/>
                      <a:pt x="5999" y="1743"/>
                      <a:pt x="5909" y="1743"/>
                    </a:cubicBezTo>
                    <a:cubicBezTo>
                      <a:pt x="5749" y="1743"/>
                      <a:pt x="5603" y="1671"/>
                      <a:pt x="5528" y="1486"/>
                    </a:cubicBezTo>
                    <a:cubicBezTo>
                      <a:pt x="5426" y="1272"/>
                      <a:pt x="5594" y="1066"/>
                      <a:pt x="5785" y="1066"/>
                    </a:cubicBezTo>
                    <a:cubicBezTo>
                      <a:pt x="5839" y="1066"/>
                      <a:pt x="5895" y="1082"/>
                      <a:pt x="5947" y="1120"/>
                    </a:cubicBezTo>
                    <a:cubicBezTo>
                      <a:pt x="5959" y="1127"/>
                      <a:pt x="5971" y="1130"/>
                      <a:pt x="5982" y="1130"/>
                    </a:cubicBezTo>
                    <a:cubicBezTo>
                      <a:pt x="6029" y="1130"/>
                      <a:pt x="6057" y="1071"/>
                      <a:pt x="6025" y="1028"/>
                    </a:cubicBezTo>
                    <a:cubicBezTo>
                      <a:pt x="5947" y="949"/>
                      <a:pt x="5855" y="916"/>
                      <a:pt x="5765" y="916"/>
                    </a:cubicBezTo>
                    <a:cubicBezTo>
                      <a:pt x="5527" y="916"/>
                      <a:pt x="5300" y="1154"/>
                      <a:pt x="5357" y="1421"/>
                    </a:cubicBezTo>
                    <a:cubicBezTo>
                      <a:pt x="5408" y="1702"/>
                      <a:pt x="5636" y="1837"/>
                      <a:pt x="5881" y="1837"/>
                    </a:cubicBezTo>
                    <a:cubicBezTo>
                      <a:pt x="5955" y="1837"/>
                      <a:pt x="6031" y="1825"/>
                      <a:pt x="6104" y="1800"/>
                    </a:cubicBezTo>
                    <a:lnTo>
                      <a:pt x="6117" y="1800"/>
                    </a:lnTo>
                    <a:cubicBezTo>
                      <a:pt x="6680" y="1591"/>
                      <a:pt x="6732" y="675"/>
                      <a:pt x="6261" y="347"/>
                    </a:cubicBezTo>
                    <a:cubicBezTo>
                      <a:pt x="6076" y="214"/>
                      <a:pt x="5787" y="131"/>
                      <a:pt x="5512" y="131"/>
                    </a:cubicBezTo>
                    <a:cubicBezTo>
                      <a:pt x="5299" y="131"/>
                      <a:pt x="5094" y="181"/>
                      <a:pt x="4952" y="295"/>
                    </a:cubicBezTo>
                    <a:cubicBezTo>
                      <a:pt x="4801" y="182"/>
                      <a:pt x="4617" y="123"/>
                      <a:pt x="4428" y="123"/>
                    </a:cubicBezTo>
                    <a:cubicBezTo>
                      <a:pt x="4354" y="123"/>
                      <a:pt x="4279" y="132"/>
                      <a:pt x="4205" y="151"/>
                    </a:cubicBezTo>
                    <a:cubicBezTo>
                      <a:pt x="4048" y="190"/>
                      <a:pt x="3891" y="256"/>
                      <a:pt x="3747" y="334"/>
                    </a:cubicBezTo>
                    <a:cubicBezTo>
                      <a:pt x="3586" y="415"/>
                      <a:pt x="3129" y="659"/>
                      <a:pt x="2802" y="659"/>
                    </a:cubicBezTo>
                    <a:cubicBezTo>
                      <a:pt x="2705" y="659"/>
                      <a:pt x="2619" y="637"/>
                      <a:pt x="2556" y="583"/>
                    </a:cubicBezTo>
                    <a:cubicBezTo>
                      <a:pt x="2713" y="465"/>
                      <a:pt x="2831" y="229"/>
                      <a:pt x="2661" y="59"/>
                    </a:cubicBezTo>
                    <a:cubicBezTo>
                      <a:pt x="2615" y="20"/>
                      <a:pt x="2559" y="0"/>
                      <a:pt x="250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ullet point 1">
  <p:cSld name="CUSTOM_8">
    <p:spTree>
      <p:nvGrpSpPr>
        <p:cNvPr id="1" name="Shape 492"/>
        <p:cNvGrpSpPr/>
        <p:nvPr/>
      </p:nvGrpSpPr>
      <p:grpSpPr>
        <a:xfrm>
          <a:off x="0" y="0"/>
          <a:ext cx="0" cy="0"/>
          <a:chOff x="0" y="0"/>
          <a:chExt cx="0" cy="0"/>
        </a:xfrm>
      </p:grpSpPr>
      <p:sp>
        <p:nvSpPr>
          <p:cNvPr id="493" name="Google Shape;493;p37"/>
          <p:cNvSpPr txBox="1">
            <a:spLocks noGrp="1"/>
          </p:cNvSpPr>
          <p:nvPr>
            <p:ph type="body" idx="1"/>
          </p:nvPr>
        </p:nvSpPr>
        <p:spPr>
          <a:xfrm>
            <a:off x="1213050" y="1322925"/>
            <a:ext cx="6717900" cy="28593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Clr>
                <a:schemeClr val="lt1"/>
              </a:buClr>
              <a:buSzPts val="1200"/>
              <a:buChar char="●"/>
              <a:defRPr sz="1200"/>
            </a:lvl1pPr>
            <a:lvl2pPr marL="914400" lvl="1" indent="-304800" rtl="0">
              <a:lnSpc>
                <a:spcPct val="100000"/>
              </a:lnSpc>
              <a:spcBef>
                <a:spcPts val="1600"/>
              </a:spcBef>
              <a:spcAft>
                <a:spcPts val="0"/>
              </a:spcAft>
              <a:buClr>
                <a:srgbClr val="0046C1"/>
              </a:buClr>
              <a:buSzPts val="1200"/>
              <a:buFont typeface="Roboto"/>
              <a:buChar char="○"/>
              <a:defRPr/>
            </a:lvl2pPr>
            <a:lvl3pPr marL="1371600" lvl="2" indent="-304800" rtl="0">
              <a:lnSpc>
                <a:spcPct val="100000"/>
              </a:lnSpc>
              <a:spcBef>
                <a:spcPts val="1600"/>
              </a:spcBef>
              <a:spcAft>
                <a:spcPts val="0"/>
              </a:spcAft>
              <a:buClr>
                <a:srgbClr val="0046C1"/>
              </a:buClr>
              <a:buSzPts val="1200"/>
              <a:buFont typeface="Roboto"/>
              <a:buChar char="■"/>
              <a:defRPr/>
            </a:lvl3pPr>
            <a:lvl4pPr marL="1828800" lvl="3" indent="-304800" rtl="0">
              <a:lnSpc>
                <a:spcPct val="100000"/>
              </a:lnSpc>
              <a:spcBef>
                <a:spcPts val="1600"/>
              </a:spcBef>
              <a:spcAft>
                <a:spcPts val="0"/>
              </a:spcAft>
              <a:buClr>
                <a:srgbClr val="0046C1"/>
              </a:buClr>
              <a:buSzPts val="1200"/>
              <a:buFont typeface="Roboto"/>
              <a:buChar char="●"/>
              <a:defRPr/>
            </a:lvl4pPr>
            <a:lvl5pPr marL="2286000" lvl="4" indent="-304800" rtl="0">
              <a:lnSpc>
                <a:spcPct val="100000"/>
              </a:lnSpc>
              <a:spcBef>
                <a:spcPts val="1600"/>
              </a:spcBef>
              <a:spcAft>
                <a:spcPts val="0"/>
              </a:spcAft>
              <a:buClr>
                <a:srgbClr val="0046C1"/>
              </a:buClr>
              <a:buSzPts val="1200"/>
              <a:buFont typeface="Roboto"/>
              <a:buChar char="○"/>
              <a:defRPr/>
            </a:lvl5pPr>
            <a:lvl6pPr marL="2743200" lvl="5" indent="-304800" rtl="0">
              <a:lnSpc>
                <a:spcPct val="100000"/>
              </a:lnSpc>
              <a:spcBef>
                <a:spcPts val="1600"/>
              </a:spcBef>
              <a:spcAft>
                <a:spcPts val="0"/>
              </a:spcAft>
              <a:buClr>
                <a:srgbClr val="0046C1"/>
              </a:buClr>
              <a:buSzPts val="1200"/>
              <a:buFont typeface="Roboto"/>
              <a:buChar char="■"/>
              <a:defRPr/>
            </a:lvl6pPr>
            <a:lvl7pPr marL="3200400" lvl="6" indent="-304800" rtl="0">
              <a:lnSpc>
                <a:spcPct val="100000"/>
              </a:lnSpc>
              <a:spcBef>
                <a:spcPts val="1600"/>
              </a:spcBef>
              <a:spcAft>
                <a:spcPts val="0"/>
              </a:spcAft>
              <a:buClr>
                <a:srgbClr val="0046C1"/>
              </a:buClr>
              <a:buSzPts val="1200"/>
              <a:buFont typeface="Roboto"/>
              <a:buChar char="●"/>
              <a:defRPr/>
            </a:lvl7pPr>
            <a:lvl8pPr marL="3657600" lvl="7" indent="-304800" rtl="0">
              <a:lnSpc>
                <a:spcPct val="100000"/>
              </a:lnSpc>
              <a:spcBef>
                <a:spcPts val="1600"/>
              </a:spcBef>
              <a:spcAft>
                <a:spcPts val="0"/>
              </a:spcAft>
              <a:buClr>
                <a:srgbClr val="0046C1"/>
              </a:buClr>
              <a:buSzPts val="1200"/>
              <a:buFont typeface="Roboto"/>
              <a:buChar char="○"/>
              <a:defRPr/>
            </a:lvl8pPr>
            <a:lvl9pPr marL="4114800" lvl="8" indent="-304800" rtl="0">
              <a:lnSpc>
                <a:spcPct val="100000"/>
              </a:lnSpc>
              <a:spcBef>
                <a:spcPts val="1600"/>
              </a:spcBef>
              <a:spcAft>
                <a:spcPts val="1600"/>
              </a:spcAft>
              <a:buClr>
                <a:srgbClr val="0046C1"/>
              </a:buClr>
              <a:buSzPts val="1200"/>
              <a:buFont typeface="Roboto"/>
              <a:buChar char="■"/>
              <a:defRPr/>
            </a:lvl9pPr>
          </a:lstStyle>
          <a:p>
            <a:endParaRPr/>
          </a:p>
        </p:txBody>
      </p:sp>
      <p:grpSp>
        <p:nvGrpSpPr>
          <p:cNvPr id="494" name="Google Shape;494;p37"/>
          <p:cNvGrpSpPr/>
          <p:nvPr/>
        </p:nvGrpSpPr>
        <p:grpSpPr>
          <a:xfrm>
            <a:off x="228590" y="228595"/>
            <a:ext cx="8686821" cy="4687988"/>
            <a:chOff x="228590" y="228595"/>
            <a:chExt cx="8686821" cy="4687988"/>
          </a:xfrm>
        </p:grpSpPr>
        <p:grpSp>
          <p:nvGrpSpPr>
            <p:cNvPr id="495" name="Google Shape;495;p37"/>
            <p:cNvGrpSpPr/>
            <p:nvPr/>
          </p:nvGrpSpPr>
          <p:grpSpPr>
            <a:xfrm>
              <a:off x="228590" y="229545"/>
              <a:ext cx="1159249" cy="1147653"/>
              <a:chOff x="1339740" y="433220"/>
              <a:chExt cx="1159249" cy="1147653"/>
            </a:xfrm>
          </p:grpSpPr>
          <p:sp>
            <p:nvSpPr>
              <p:cNvPr id="496" name="Google Shape;496;p37"/>
              <p:cNvSpPr/>
              <p:nvPr/>
            </p:nvSpPr>
            <p:spPr>
              <a:xfrm>
                <a:off x="1339740" y="621242"/>
                <a:ext cx="282547" cy="959631"/>
              </a:xfrm>
              <a:custGeom>
                <a:avLst/>
                <a:gdLst/>
                <a:ahLst/>
                <a:cxnLst/>
                <a:rect l="l" t="t" r="r" b="b"/>
                <a:pathLst>
                  <a:path w="1925" h="6538" extrusionOk="0">
                    <a:moveTo>
                      <a:pt x="733" y="1488"/>
                    </a:moveTo>
                    <a:cubicBezTo>
                      <a:pt x="812" y="1528"/>
                      <a:pt x="851" y="1632"/>
                      <a:pt x="799" y="1711"/>
                    </a:cubicBezTo>
                    <a:cubicBezTo>
                      <a:pt x="668" y="1698"/>
                      <a:pt x="550" y="1632"/>
                      <a:pt x="458" y="1541"/>
                    </a:cubicBezTo>
                    <a:cubicBezTo>
                      <a:pt x="511" y="1506"/>
                      <a:pt x="575" y="1488"/>
                      <a:pt x="639" y="1488"/>
                    </a:cubicBezTo>
                    <a:cubicBezTo>
                      <a:pt x="671" y="1488"/>
                      <a:pt x="703" y="1493"/>
                      <a:pt x="733" y="1501"/>
                    </a:cubicBezTo>
                    <a:lnTo>
                      <a:pt x="733" y="1488"/>
                    </a:lnTo>
                    <a:close/>
                    <a:moveTo>
                      <a:pt x="319" y="3965"/>
                    </a:moveTo>
                    <a:cubicBezTo>
                      <a:pt x="399" y="3965"/>
                      <a:pt x="475" y="4023"/>
                      <a:pt x="524" y="4081"/>
                    </a:cubicBezTo>
                    <a:lnTo>
                      <a:pt x="524" y="4094"/>
                    </a:lnTo>
                    <a:cubicBezTo>
                      <a:pt x="444" y="4134"/>
                      <a:pt x="356" y="4151"/>
                      <a:pt x="267" y="4151"/>
                    </a:cubicBezTo>
                    <a:cubicBezTo>
                      <a:pt x="239" y="4151"/>
                      <a:pt x="211" y="4149"/>
                      <a:pt x="183" y="4146"/>
                    </a:cubicBezTo>
                    <a:cubicBezTo>
                      <a:pt x="157" y="4081"/>
                      <a:pt x="183" y="4015"/>
                      <a:pt x="236" y="3989"/>
                    </a:cubicBezTo>
                    <a:cubicBezTo>
                      <a:pt x="263" y="3972"/>
                      <a:pt x="291" y="3965"/>
                      <a:pt x="319" y="3965"/>
                    </a:cubicBezTo>
                    <a:close/>
                    <a:moveTo>
                      <a:pt x="1051" y="0"/>
                    </a:moveTo>
                    <a:cubicBezTo>
                      <a:pt x="782" y="0"/>
                      <a:pt x="514" y="103"/>
                      <a:pt x="367" y="310"/>
                    </a:cubicBezTo>
                    <a:cubicBezTo>
                      <a:pt x="131" y="637"/>
                      <a:pt x="52" y="1292"/>
                      <a:pt x="314" y="1619"/>
                    </a:cubicBezTo>
                    <a:cubicBezTo>
                      <a:pt x="157" y="1842"/>
                      <a:pt x="105" y="2104"/>
                      <a:pt x="170" y="2365"/>
                    </a:cubicBezTo>
                    <a:cubicBezTo>
                      <a:pt x="210" y="2536"/>
                      <a:pt x="275" y="2680"/>
                      <a:pt x="354" y="2837"/>
                    </a:cubicBezTo>
                    <a:cubicBezTo>
                      <a:pt x="458" y="3033"/>
                      <a:pt x="838" y="3740"/>
                      <a:pt x="602" y="4028"/>
                    </a:cubicBezTo>
                    <a:cubicBezTo>
                      <a:pt x="525" y="3926"/>
                      <a:pt x="398" y="3840"/>
                      <a:pt x="272" y="3840"/>
                    </a:cubicBezTo>
                    <a:cubicBezTo>
                      <a:pt x="205" y="3840"/>
                      <a:pt x="138" y="3864"/>
                      <a:pt x="79" y="3923"/>
                    </a:cubicBezTo>
                    <a:cubicBezTo>
                      <a:pt x="0" y="4002"/>
                      <a:pt x="0" y="4133"/>
                      <a:pt x="79" y="4225"/>
                    </a:cubicBezTo>
                    <a:cubicBezTo>
                      <a:pt x="79" y="4251"/>
                      <a:pt x="105" y="4277"/>
                      <a:pt x="131" y="4290"/>
                    </a:cubicBezTo>
                    <a:cubicBezTo>
                      <a:pt x="174" y="4302"/>
                      <a:pt x="220" y="4308"/>
                      <a:pt x="266" y="4308"/>
                    </a:cubicBezTo>
                    <a:cubicBezTo>
                      <a:pt x="374" y="4308"/>
                      <a:pt x="484" y="4276"/>
                      <a:pt x="576" y="4211"/>
                    </a:cubicBezTo>
                    <a:lnTo>
                      <a:pt x="576" y="4211"/>
                    </a:lnTo>
                    <a:cubicBezTo>
                      <a:pt x="838" y="4971"/>
                      <a:pt x="589" y="5678"/>
                      <a:pt x="340" y="6437"/>
                    </a:cubicBezTo>
                    <a:cubicBezTo>
                      <a:pt x="317" y="6499"/>
                      <a:pt x="367" y="6538"/>
                      <a:pt x="420" y="6538"/>
                    </a:cubicBezTo>
                    <a:cubicBezTo>
                      <a:pt x="457" y="6538"/>
                      <a:pt x="495" y="6519"/>
                      <a:pt x="511" y="6476"/>
                    </a:cubicBezTo>
                    <a:cubicBezTo>
                      <a:pt x="812" y="5756"/>
                      <a:pt x="1087" y="4840"/>
                      <a:pt x="655" y="4133"/>
                    </a:cubicBezTo>
                    <a:cubicBezTo>
                      <a:pt x="759" y="4028"/>
                      <a:pt x="825" y="3897"/>
                      <a:pt x="838" y="3753"/>
                    </a:cubicBezTo>
                    <a:cubicBezTo>
                      <a:pt x="851" y="3504"/>
                      <a:pt x="786" y="3243"/>
                      <a:pt x="655" y="3033"/>
                    </a:cubicBezTo>
                    <a:cubicBezTo>
                      <a:pt x="419" y="2549"/>
                      <a:pt x="249" y="2208"/>
                      <a:pt x="380" y="1698"/>
                    </a:cubicBezTo>
                    <a:lnTo>
                      <a:pt x="380" y="1698"/>
                    </a:lnTo>
                    <a:cubicBezTo>
                      <a:pt x="486" y="1780"/>
                      <a:pt x="612" y="1831"/>
                      <a:pt x="742" y="1831"/>
                    </a:cubicBezTo>
                    <a:cubicBezTo>
                      <a:pt x="756" y="1831"/>
                      <a:pt x="771" y="1830"/>
                      <a:pt x="786" y="1829"/>
                    </a:cubicBezTo>
                    <a:cubicBezTo>
                      <a:pt x="825" y="1829"/>
                      <a:pt x="851" y="1803"/>
                      <a:pt x="851" y="1763"/>
                    </a:cubicBezTo>
                    <a:cubicBezTo>
                      <a:pt x="930" y="1698"/>
                      <a:pt x="956" y="1567"/>
                      <a:pt x="890" y="1475"/>
                    </a:cubicBezTo>
                    <a:cubicBezTo>
                      <a:pt x="819" y="1390"/>
                      <a:pt x="720" y="1347"/>
                      <a:pt x="620" y="1347"/>
                    </a:cubicBezTo>
                    <a:cubicBezTo>
                      <a:pt x="536" y="1347"/>
                      <a:pt x="451" y="1376"/>
                      <a:pt x="380" y="1436"/>
                    </a:cubicBezTo>
                    <a:cubicBezTo>
                      <a:pt x="236" y="1135"/>
                      <a:pt x="327" y="664"/>
                      <a:pt x="524" y="415"/>
                    </a:cubicBezTo>
                    <a:cubicBezTo>
                      <a:pt x="651" y="241"/>
                      <a:pt x="883" y="153"/>
                      <a:pt x="1116" y="153"/>
                    </a:cubicBezTo>
                    <a:cubicBezTo>
                      <a:pt x="1341" y="153"/>
                      <a:pt x="1567" y="235"/>
                      <a:pt x="1702" y="402"/>
                    </a:cubicBezTo>
                    <a:cubicBezTo>
                      <a:pt x="1807" y="650"/>
                      <a:pt x="1794" y="938"/>
                      <a:pt x="1506" y="1056"/>
                    </a:cubicBezTo>
                    <a:cubicBezTo>
                      <a:pt x="1461" y="1077"/>
                      <a:pt x="1417" y="1087"/>
                      <a:pt x="1375" y="1087"/>
                    </a:cubicBezTo>
                    <a:cubicBezTo>
                      <a:pt x="1157" y="1087"/>
                      <a:pt x="997" y="833"/>
                      <a:pt x="1139" y="624"/>
                    </a:cubicBezTo>
                    <a:cubicBezTo>
                      <a:pt x="1168" y="585"/>
                      <a:pt x="1133" y="540"/>
                      <a:pt x="1091" y="540"/>
                    </a:cubicBezTo>
                    <a:cubicBezTo>
                      <a:pt x="1076" y="540"/>
                      <a:pt x="1061" y="545"/>
                      <a:pt x="1047" y="559"/>
                    </a:cubicBezTo>
                    <a:cubicBezTo>
                      <a:pt x="778" y="816"/>
                      <a:pt x="1035" y="1233"/>
                      <a:pt x="1369" y="1233"/>
                    </a:cubicBezTo>
                    <a:cubicBezTo>
                      <a:pt x="1393" y="1233"/>
                      <a:pt x="1416" y="1231"/>
                      <a:pt x="1440" y="1226"/>
                    </a:cubicBezTo>
                    <a:cubicBezTo>
                      <a:pt x="1807" y="1161"/>
                      <a:pt x="1925" y="794"/>
                      <a:pt x="1820" y="480"/>
                    </a:cubicBezTo>
                    <a:cubicBezTo>
                      <a:pt x="1820" y="467"/>
                      <a:pt x="1820" y="467"/>
                      <a:pt x="1820" y="454"/>
                    </a:cubicBezTo>
                    <a:cubicBezTo>
                      <a:pt x="1705" y="152"/>
                      <a:pt x="1377" y="0"/>
                      <a:pt x="105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1508828" y="433220"/>
                <a:ext cx="990161" cy="269777"/>
              </a:xfrm>
              <a:custGeom>
                <a:avLst/>
                <a:gdLst/>
                <a:ahLst/>
                <a:cxnLst/>
                <a:rect l="l" t="t" r="r" b="b"/>
                <a:pathLst>
                  <a:path w="6746" h="1838" extrusionOk="0">
                    <a:moveTo>
                      <a:pt x="4243" y="151"/>
                    </a:moveTo>
                    <a:cubicBezTo>
                      <a:pt x="4264" y="151"/>
                      <a:pt x="4286" y="155"/>
                      <a:pt x="4308" y="164"/>
                    </a:cubicBezTo>
                    <a:cubicBezTo>
                      <a:pt x="4321" y="282"/>
                      <a:pt x="4308" y="400"/>
                      <a:pt x="4255" y="504"/>
                    </a:cubicBezTo>
                    <a:lnTo>
                      <a:pt x="4242" y="504"/>
                    </a:lnTo>
                    <a:cubicBezTo>
                      <a:pt x="4164" y="439"/>
                      <a:pt x="4072" y="321"/>
                      <a:pt x="4137" y="203"/>
                    </a:cubicBezTo>
                    <a:cubicBezTo>
                      <a:pt x="4164" y="168"/>
                      <a:pt x="4201" y="151"/>
                      <a:pt x="4243" y="151"/>
                    </a:cubicBezTo>
                    <a:close/>
                    <a:moveTo>
                      <a:pt x="1702" y="426"/>
                    </a:moveTo>
                    <a:cubicBezTo>
                      <a:pt x="1794" y="517"/>
                      <a:pt x="1859" y="635"/>
                      <a:pt x="1859" y="766"/>
                    </a:cubicBezTo>
                    <a:cubicBezTo>
                      <a:pt x="1835" y="783"/>
                      <a:pt x="1809" y="790"/>
                      <a:pt x="1783" y="790"/>
                    </a:cubicBezTo>
                    <a:cubicBezTo>
                      <a:pt x="1728" y="790"/>
                      <a:pt x="1677" y="755"/>
                      <a:pt x="1650" y="701"/>
                    </a:cubicBezTo>
                    <a:cubicBezTo>
                      <a:pt x="1624" y="609"/>
                      <a:pt x="1650" y="504"/>
                      <a:pt x="1702" y="426"/>
                    </a:cubicBezTo>
                    <a:close/>
                    <a:moveTo>
                      <a:pt x="4240" y="0"/>
                    </a:moveTo>
                    <a:cubicBezTo>
                      <a:pt x="4186" y="0"/>
                      <a:pt x="4131" y="20"/>
                      <a:pt x="4085" y="59"/>
                    </a:cubicBezTo>
                    <a:cubicBezTo>
                      <a:pt x="3928" y="229"/>
                      <a:pt x="4033" y="465"/>
                      <a:pt x="4190" y="583"/>
                    </a:cubicBezTo>
                    <a:cubicBezTo>
                      <a:pt x="4126" y="641"/>
                      <a:pt x="4037" y="664"/>
                      <a:pt x="3937" y="664"/>
                    </a:cubicBezTo>
                    <a:cubicBezTo>
                      <a:pt x="3607" y="664"/>
                      <a:pt x="3149" y="414"/>
                      <a:pt x="2998" y="334"/>
                    </a:cubicBezTo>
                    <a:cubicBezTo>
                      <a:pt x="2854" y="256"/>
                      <a:pt x="2697" y="190"/>
                      <a:pt x="2527" y="151"/>
                    </a:cubicBezTo>
                    <a:cubicBezTo>
                      <a:pt x="2457" y="132"/>
                      <a:pt x="2385" y="123"/>
                      <a:pt x="2312" y="123"/>
                    </a:cubicBezTo>
                    <a:cubicBezTo>
                      <a:pt x="2127" y="123"/>
                      <a:pt x="1940" y="182"/>
                      <a:pt x="1781" y="295"/>
                    </a:cubicBezTo>
                    <a:cubicBezTo>
                      <a:pt x="1638" y="181"/>
                      <a:pt x="1433" y="131"/>
                      <a:pt x="1221" y="131"/>
                    </a:cubicBezTo>
                    <a:cubicBezTo>
                      <a:pt x="945" y="131"/>
                      <a:pt x="656" y="214"/>
                      <a:pt x="472" y="347"/>
                    </a:cubicBezTo>
                    <a:cubicBezTo>
                      <a:pt x="0" y="675"/>
                      <a:pt x="53" y="1591"/>
                      <a:pt x="616" y="1800"/>
                    </a:cubicBezTo>
                    <a:lnTo>
                      <a:pt x="642" y="1800"/>
                    </a:lnTo>
                    <a:cubicBezTo>
                      <a:pt x="712" y="1825"/>
                      <a:pt x="786" y="1837"/>
                      <a:pt x="859" y="1837"/>
                    </a:cubicBezTo>
                    <a:cubicBezTo>
                      <a:pt x="1102" y="1837"/>
                      <a:pt x="1338" y="1702"/>
                      <a:pt x="1388" y="1421"/>
                    </a:cubicBezTo>
                    <a:cubicBezTo>
                      <a:pt x="1436" y="1154"/>
                      <a:pt x="1213" y="916"/>
                      <a:pt x="978" y="916"/>
                    </a:cubicBezTo>
                    <a:cubicBezTo>
                      <a:pt x="889" y="916"/>
                      <a:pt x="799" y="949"/>
                      <a:pt x="720" y="1028"/>
                    </a:cubicBezTo>
                    <a:cubicBezTo>
                      <a:pt x="678" y="1071"/>
                      <a:pt x="713" y="1130"/>
                      <a:pt x="763" y="1130"/>
                    </a:cubicBezTo>
                    <a:cubicBezTo>
                      <a:pt x="774" y="1130"/>
                      <a:pt x="786" y="1127"/>
                      <a:pt x="799" y="1120"/>
                    </a:cubicBezTo>
                    <a:cubicBezTo>
                      <a:pt x="851" y="1082"/>
                      <a:pt x="907" y="1066"/>
                      <a:pt x="961" y="1066"/>
                    </a:cubicBezTo>
                    <a:cubicBezTo>
                      <a:pt x="1151" y="1066"/>
                      <a:pt x="1320" y="1272"/>
                      <a:pt x="1218" y="1486"/>
                    </a:cubicBezTo>
                    <a:cubicBezTo>
                      <a:pt x="1142" y="1671"/>
                      <a:pt x="997" y="1743"/>
                      <a:pt x="836" y="1743"/>
                    </a:cubicBezTo>
                    <a:cubicBezTo>
                      <a:pt x="747" y="1743"/>
                      <a:pt x="652" y="1720"/>
                      <a:pt x="563" y="1683"/>
                    </a:cubicBezTo>
                    <a:cubicBezTo>
                      <a:pt x="236" y="1408"/>
                      <a:pt x="236" y="753"/>
                      <a:pt x="576" y="504"/>
                    </a:cubicBezTo>
                    <a:cubicBezTo>
                      <a:pt x="750" y="374"/>
                      <a:pt x="1010" y="284"/>
                      <a:pt x="1253" y="284"/>
                    </a:cubicBezTo>
                    <a:cubicBezTo>
                      <a:pt x="1377" y="284"/>
                      <a:pt x="1496" y="307"/>
                      <a:pt x="1597" y="360"/>
                    </a:cubicBezTo>
                    <a:cubicBezTo>
                      <a:pt x="1467" y="517"/>
                      <a:pt x="1493" y="740"/>
                      <a:pt x="1637" y="871"/>
                    </a:cubicBezTo>
                    <a:cubicBezTo>
                      <a:pt x="1672" y="896"/>
                      <a:pt x="1714" y="908"/>
                      <a:pt x="1756" y="908"/>
                    </a:cubicBezTo>
                    <a:cubicBezTo>
                      <a:pt x="1820" y="908"/>
                      <a:pt x="1885" y="880"/>
                      <a:pt x="1925" y="832"/>
                    </a:cubicBezTo>
                    <a:cubicBezTo>
                      <a:pt x="1964" y="832"/>
                      <a:pt x="1990" y="805"/>
                      <a:pt x="1990" y="766"/>
                    </a:cubicBezTo>
                    <a:cubicBezTo>
                      <a:pt x="2003" y="622"/>
                      <a:pt x="1951" y="478"/>
                      <a:pt x="1859" y="360"/>
                    </a:cubicBezTo>
                    <a:cubicBezTo>
                      <a:pt x="1982" y="329"/>
                      <a:pt x="2094" y="315"/>
                      <a:pt x="2202" y="315"/>
                    </a:cubicBezTo>
                    <a:cubicBezTo>
                      <a:pt x="2542" y="315"/>
                      <a:pt x="2826" y="456"/>
                      <a:pt x="3195" y="635"/>
                    </a:cubicBezTo>
                    <a:cubicBezTo>
                      <a:pt x="3387" y="755"/>
                      <a:pt x="3622" y="820"/>
                      <a:pt x="3852" y="820"/>
                    </a:cubicBezTo>
                    <a:cubicBezTo>
                      <a:pt x="3873" y="820"/>
                      <a:pt x="3894" y="820"/>
                      <a:pt x="3915" y="819"/>
                    </a:cubicBezTo>
                    <a:cubicBezTo>
                      <a:pt x="4059" y="792"/>
                      <a:pt x="4190" y="740"/>
                      <a:pt x="4308" y="635"/>
                    </a:cubicBezTo>
                    <a:cubicBezTo>
                      <a:pt x="4571" y="796"/>
                      <a:pt x="4861" y="859"/>
                      <a:pt x="5160" y="859"/>
                    </a:cubicBezTo>
                    <a:cubicBezTo>
                      <a:pt x="5664" y="859"/>
                      <a:pt x="6191" y="680"/>
                      <a:pt x="6651" y="491"/>
                    </a:cubicBezTo>
                    <a:cubicBezTo>
                      <a:pt x="6745" y="456"/>
                      <a:pt x="6723" y="315"/>
                      <a:pt x="6632" y="315"/>
                    </a:cubicBezTo>
                    <a:cubicBezTo>
                      <a:pt x="6622" y="315"/>
                      <a:pt x="6611" y="317"/>
                      <a:pt x="6599" y="321"/>
                    </a:cubicBezTo>
                    <a:cubicBezTo>
                      <a:pt x="6075" y="493"/>
                      <a:pt x="5582" y="658"/>
                      <a:pt x="5073" y="658"/>
                    </a:cubicBezTo>
                    <a:cubicBezTo>
                      <a:pt x="4844" y="658"/>
                      <a:pt x="4612" y="625"/>
                      <a:pt x="4373" y="544"/>
                    </a:cubicBezTo>
                    <a:cubicBezTo>
                      <a:pt x="4465" y="426"/>
                      <a:pt x="4491" y="256"/>
                      <a:pt x="4452" y="112"/>
                    </a:cubicBezTo>
                    <a:cubicBezTo>
                      <a:pt x="4438" y="85"/>
                      <a:pt x="4412" y="59"/>
                      <a:pt x="4386" y="59"/>
                    </a:cubicBezTo>
                    <a:cubicBezTo>
                      <a:pt x="4347" y="20"/>
                      <a:pt x="4294" y="0"/>
                      <a:pt x="42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7"/>
            <p:cNvGrpSpPr/>
            <p:nvPr/>
          </p:nvGrpSpPr>
          <p:grpSpPr>
            <a:xfrm>
              <a:off x="7759979" y="228595"/>
              <a:ext cx="1155432" cy="1149561"/>
              <a:chOff x="6648829" y="433220"/>
              <a:chExt cx="1155432" cy="1149561"/>
            </a:xfrm>
          </p:grpSpPr>
          <p:sp>
            <p:nvSpPr>
              <p:cNvPr id="499" name="Google Shape;499;p37"/>
              <p:cNvSpPr/>
              <p:nvPr/>
            </p:nvSpPr>
            <p:spPr>
              <a:xfrm>
                <a:off x="7523476" y="622417"/>
                <a:ext cx="280785" cy="960365"/>
              </a:xfrm>
              <a:custGeom>
                <a:avLst/>
                <a:gdLst/>
                <a:ahLst/>
                <a:cxnLst/>
                <a:rect l="l" t="t" r="r" b="b"/>
                <a:pathLst>
                  <a:path w="1913" h="6543" extrusionOk="0">
                    <a:moveTo>
                      <a:pt x="1296" y="1480"/>
                    </a:moveTo>
                    <a:cubicBezTo>
                      <a:pt x="1357" y="1480"/>
                      <a:pt x="1415" y="1498"/>
                      <a:pt x="1467" y="1533"/>
                    </a:cubicBezTo>
                    <a:cubicBezTo>
                      <a:pt x="1389" y="1637"/>
                      <a:pt x="1258" y="1690"/>
                      <a:pt x="1127" y="1703"/>
                    </a:cubicBezTo>
                    <a:cubicBezTo>
                      <a:pt x="1087" y="1624"/>
                      <a:pt x="1114" y="1520"/>
                      <a:pt x="1205" y="1493"/>
                    </a:cubicBezTo>
                    <a:cubicBezTo>
                      <a:pt x="1236" y="1485"/>
                      <a:pt x="1266" y="1480"/>
                      <a:pt x="1296" y="1480"/>
                    </a:cubicBezTo>
                    <a:close/>
                    <a:moveTo>
                      <a:pt x="1607" y="3957"/>
                    </a:moveTo>
                    <a:cubicBezTo>
                      <a:pt x="1635" y="3957"/>
                      <a:pt x="1663" y="3964"/>
                      <a:pt x="1690" y="3981"/>
                    </a:cubicBezTo>
                    <a:cubicBezTo>
                      <a:pt x="1742" y="4020"/>
                      <a:pt x="1768" y="4086"/>
                      <a:pt x="1742" y="4151"/>
                    </a:cubicBezTo>
                    <a:cubicBezTo>
                      <a:pt x="1722" y="4153"/>
                      <a:pt x="1702" y="4154"/>
                      <a:pt x="1681" y="4154"/>
                    </a:cubicBezTo>
                    <a:cubicBezTo>
                      <a:pt x="1584" y="4154"/>
                      <a:pt x="1488" y="4129"/>
                      <a:pt x="1402" y="4086"/>
                    </a:cubicBezTo>
                    <a:cubicBezTo>
                      <a:pt x="1450" y="4018"/>
                      <a:pt x="1528" y="3957"/>
                      <a:pt x="1607" y="3957"/>
                    </a:cubicBezTo>
                    <a:close/>
                    <a:moveTo>
                      <a:pt x="866" y="0"/>
                    </a:moveTo>
                    <a:cubicBezTo>
                      <a:pt x="538" y="0"/>
                      <a:pt x="208" y="156"/>
                      <a:pt x="92" y="459"/>
                    </a:cubicBezTo>
                    <a:cubicBezTo>
                      <a:pt x="92" y="459"/>
                      <a:pt x="92" y="472"/>
                      <a:pt x="92" y="485"/>
                    </a:cubicBezTo>
                    <a:cubicBezTo>
                      <a:pt x="1" y="786"/>
                      <a:pt x="119" y="1153"/>
                      <a:pt x="472" y="1232"/>
                    </a:cubicBezTo>
                    <a:cubicBezTo>
                      <a:pt x="496" y="1236"/>
                      <a:pt x="520" y="1238"/>
                      <a:pt x="543" y="1238"/>
                    </a:cubicBezTo>
                    <a:cubicBezTo>
                      <a:pt x="877" y="1238"/>
                      <a:pt x="1135" y="821"/>
                      <a:pt x="878" y="564"/>
                    </a:cubicBezTo>
                    <a:cubicBezTo>
                      <a:pt x="864" y="550"/>
                      <a:pt x="848" y="545"/>
                      <a:pt x="832" y="545"/>
                    </a:cubicBezTo>
                    <a:cubicBezTo>
                      <a:pt x="787" y="545"/>
                      <a:pt x="744" y="591"/>
                      <a:pt x="773" y="629"/>
                    </a:cubicBezTo>
                    <a:cubicBezTo>
                      <a:pt x="915" y="836"/>
                      <a:pt x="757" y="1080"/>
                      <a:pt x="549" y="1080"/>
                    </a:cubicBezTo>
                    <a:cubicBezTo>
                      <a:pt x="507" y="1080"/>
                      <a:pt x="463" y="1070"/>
                      <a:pt x="420" y="1048"/>
                    </a:cubicBezTo>
                    <a:cubicBezTo>
                      <a:pt x="132" y="930"/>
                      <a:pt x="119" y="642"/>
                      <a:pt x="210" y="394"/>
                    </a:cubicBezTo>
                    <a:cubicBezTo>
                      <a:pt x="353" y="232"/>
                      <a:pt x="585" y="150"/>
                      <a:pt x="814" y="150"/>
                    </a:cubicBezTo>
                    <a:cubicBezTo>
                      <a:pt x="1047" y="150"/>
                      <a:pt x="1276" y="235"/>
                      <a:pt x="1402" y="407"/>
                    </a:cubicBezTo>
                    <a:cubicBezTo>
                      <a:pt x="1598" y="669"/>
                      <a:pt x="1690" y="1140"/>
                      <a:pt x="1546" y="1441"/>
                    </a:cubicBezTo>
                    <a:cubicBezTo>
                      <a:pt x="1474" y="1382"/>
                      <a:pt x="1387" y="1352"/>
                      <a:pt x="1300" y="1352"/>
                    </a:cubicBezTo>
                    <a:cubicBezTo>
                      <a:pt x="1196" y="1352"/>
                      <a:pt x="1093" y="1395"/>
                      <a:pt x="1022" y="1480"/>
                    </a:cubicBezTo>
                    <a:cubicBezTo>
                      <a:pt x="970" y="1572"/>
                      <a:pt x="983" y="1690"/>
                      <a:pt x="1074" y="1768"/>
                    </a:cubicBezTo>
                    <a:cubicBezTo>
                      <a:pt x="1061" y="1795"/>
                      <a:pt x="1087" y="1834"/>
                      <a:pt x="1127" y="1834"/>
                    </a:cubicBezTo>
                    <a:cubicBezTo>
                      <a:pt x="1284" y="1834"/>
                      <a:pt x="1428" y="1795"/>
                      <a:pt x="1533" y="1690"/>
                    </a:cubicBezTo>
                    <a:lnTo>
                      <a:pt x="1533" y="1690"/>
                    </a:lnTo>
                    <a:cubicBezTo>
                      <a:pt x="1663" y="2213"/>
                      <a:pt x="1506" y="2554"/>
                      <a:pt x="1271" y="3025"/>
                    </a:cubicBezTo>
                    <a:cubicBezTo>
                      <a:pt x="1140" y="3248"/>
                      <a:pt x="1074" y="3496"/>
                      <a:pt x="1087" y="3758"/>
                    </a:cubicBezTo>
                    <a:cubicBezTo>
                      <a:pt x="1100" y="3902"/>
                      <a:pt x="1166" y="4033"/>
                      <a:pt x="1258" y="4138"/>
                    </a:cubicBezTo>
                    <a:cubicBezTo>
                      <a:pt x="826" y="4845"/>
                      <a:pt x="1100" y="5761"/>
                      <a:pt x="1402" y="6481"/>
                    </a:cubicBezTo>
                    <a:cubicBezTo>
                      <a:pt x="1423" y="6523"/>
                      <a:pt x="1462" y="6542"/>
                      <a:pt x="1500" y="6542"/>
                    </a:cubicBezTo>
                    <a:cubicBezTo>
                      <a:pt x="1557" y="6542"/>
                      <a:pt x="1608" y="6500"/>
                      <a:pt x="1585" y="6429"/>
                    </a:cubicBezTo>
                    <a:cubicBezTo>
                      <a:pt x="1323" y="5683"/>
                      <a:pt x="1087" y="4976"/>
                      <a:pt x="1349" y="4217"/>
                    </a:cubicBezTo>
                    <a:lnTo>
                      <a:pt x="1349" y="4217"/>
                    </a:lnTo>
                    <a:cubicBezTo>
                      <a:pt x="1441" y="4281"/>
                      <a:pt x="1545" y="4313"/>
                      <a:pt x="1649" y="4313"/>
                    </a:cubicBezTo>
                    <a:cubicBezTo>
                      <a:pt x="1694" y="4313"/>
                      <a:pt x="1738" y="4307"/>
                      <a:pt x="1781" y="4295"/>
                    </a:cubicBezTo>
                    <a:cubicBezTo>
                      <a:pt x="1821" y="4282"/>
                      <a:pt x="1834" y="4256"/>
                      <a:pt x="1834" y="4230"/>
                    </a:cubicBezTo>
                    <a:cubicBezTo>
                      <a:pt x="1912" y="4138"/>
                      <a:pt x="1912" y="4007"/>
                      <a:pt x="1834" y="3929"/>
                    </a:cubicBezTo>
                    <a:cubicBezTo>
                      <a:pt x="1777" y="3868"/>
                      <a:pt x="1711" y="3842"/>
                      <a:pt x="1643" y="3842"/>
                    </a:cubicBezTo>
                    <a:cubicBezTo>
                      <a:pt x="1521" y="3842"/>
                      <a:pt x="1394" y="3924"/>
                      <a:pt x="1310" y="4033"/>
                    </a:cubicBezTo>
                    <a:cubicBezTo>
                      <a:pt x="1061" y="3745"/>
                      <a:pt x="1467" y="3038"/>
                      <a:pt x="1559" y="2829"/>
                    </a:cubicBezTo>
                    <a:cubicBezTo>
                      <a:pt x="1650" y="2685"/>
                      <a:pt x="1703" y="2528"/>
                      <a:pt x="1742" y="2371"/>
                    </a:cubicBezTo>
                    <a:cubicBezTo>
                      <a:pt x="1807" y="2109"/>
                      <a:pt x="1755" y="1834"/>
                      <a:pt x="1598" y="1624"/>
                    </a:cubicBezTo>
                    <a:cubicBezTo>
                      <a:pt x="1860" y="1297"/>
                      <a:pt x="1781" y="642"/>
                      <a:pt x="1546" y="315"/>
                    </a:cubicBezTo>
                    <a:cubicBezTo>
                      <a:pt x="1399" y="104"/>
                      <a:pt x="1133" y="0"/>
                      <a:pt x="866"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6648829" y="433220"/>
                <a:ext cx="988253" cy="269777"/>
              </a:xfrm>
              <a:custGeom>
                <a:avLst/>
                <a:gdLst/>
                <a:ahLst/>
                <a:cxnLst/>
                <a:rect l="l" t="t" r="r" b="b"/>
                <a:pathLst>
                  <a:path w="6733" h="1838" extrusionOk="0">
                    <a:moveTo>
                      <a:pt x="2477" y="141"/>
                    </a:moveTo>
                    <a:cubicBezTo>
                      <a:pt x="2524" y="141"/>
                      <a:pt x="2566" y="165"/>
                      <a:pt x="2595" y="203"/>
                    </a:cubicBezTo>
                    <a:cubicBezTo>
                      <a:pt x="2647" y="308"/>
                      <a:pt x="2569" y="426"/>
                      <a:pt x="2490" y="504"/>
                    </a:cubicBezTo>
                    <a:lnTo>
                      <a:pt x="2477" y="504"/>
                    </a:lnTo>
                    <a:cubicBezTo>
                      <a:pt x="2425" y="387"/>
                      <a:pt x="2412" y="269"/>
                      <a:pt x="2425" y="151"/>
                    </a:cubicBezTo>
                    <a:cubicBezTo>
                      <a:pt x="2442" y="144"/>
                      <a:pt x="2460" y="141"/>
                      <a:pt x="2477" y="141"/>
                    </a:cubicBezTo>
                    <a:close/>
                    <a:moveTo>
                      <a:pt x="5030" y="439"/>
                    </a:moveTo>
                    <a:cubicBezTo>
                      <a:pt x="5083" y="517"/>
                      <a:pt x="5109" y="609"/>
                      <a:pt x="5083" y="701"/>
                    </a:cubicBezTo>
                    <a:cubicBezTo>
                      <a:pt x="5055" y="765"/>
                      <a:pt x="4995" y="797"/>
                      <a:pt x="4940" y="797"/>
                    </a:cubicBezTo>
                    <a:cubicBezTo>
                      <a:pt x="4916" y="797"/>
                      <a:pt x="4893" y="791"/>
                      <a:pt x="4873" y="779"/>
                    </a:cubicBezTo>
                    <a:cubicBezTo>
                      <a:pt x="4873" y="648"/>
                      <a:pt x="4939" y="517"/>
                      <a:pt x="5030" y="439"/>
                    </a:cubicBezTo>
                    <a:close/>
                    <a:moveTo>
                      <a:pt x="2505" y="0"/>
                    </a:moveTo>
                    <a:cubicBezTo>
                      <a:pt x="2451" y="0"/>
                      <a:pt x="2399" y="20"/>
                      <a:pt x="2359" y="59"/>
                    </a:cubicBezTo>
                    <a:cubicBezTo>
                      <a:pt x="2320" y="59"/>
                      <a:pt x="2294" y="85"/>
                      <a:pt x="2294" y="112"/>
                    </a:cubicBezTo>
                    <a:cubicBezTo>
                      <a:pt x="2255" y="256"/>
                      <a:pt x="2281" y="426"/>
                      <a:pt x="2372" y="544"/>
                    </a:cubicBezTo>
                    <a:cubicBezTo>
                      <a:pt x="2133" y="625"/>
                      <a:pt x="1901" y="658"/>
                      <a:pt x="1673" y="658"/>
                    </a:cubicBezTo>
                    <a:cubicBezTo>
                      <a:pt x="1164" y="658"/>
                      <a:pt x="671" y="493"/>
                      <a:pt x="147" y="321"/>
                    </a:cubicBezTo>
                    <a:cubicBezTo>
                      <a:pt x="135" y="317"/>
                      <a:pt x="124" y="315"/>
                      <a:pt x="113" y="315"/>
                    </a:cubicBezTo>
                    <a:cubicBezTo>
                      <a:pt x="22" y="315"/>
                      <a:pt x="0" y="456"/>
                      <a:pt x="94" y="491"/>
                    </a:cubicBezTo>
                    <a:cubicBezTo>
                      <a:pt x="555" y="680"/>
                      <a:pt x="1082" y="859"/>
                      <a:pt x="1586" y="859"/>
                    </a:cubicBezTo>
                    <a:cubicBezTo>
                      <a:pt x="1884" y="859"/>
                      <a:pt x="2175" y="796"/>
                      <a:pt x="2438" y="635"/>
                    </a:cubicBezTo>
                    <a:cubicBezTo>
                      <a:pt x="2543" y="740"/>
                      <a:pt x="2674" y="792"/>
                      <a:pt x="2818" y="819"/>
                    </a:cubicBezTo>
                    <a:cubicBezTo>
                      <a:pt x="2840" y="820"/>
                      <a:pt x="2861" y="820"/>
                      <a:pt x="2883" y="820"/>
                    </a:cubicBezTo>
                    <a:cubicBezTo>
                      <a:pt x="3121" y="820"/>
                      <a:pt x="3347" y="755"/>
                      <a:pt x="3551" y="635"/>
                    </a:cubicBezTo>
                    <a:cubicBezTo>
                      <a:pt x="3919" y="456"/>
                      <a:pt x="4204" y="315"/>
                      <a:pt x="4544" y="315"/>
                    </a:cubicBezTo>
                    <a:cubicBezTo>
                      <a:pt x="4651" y="315"/>
                      <a:pt x="4764" y="329"/>
                      <a:pt x="4886" y="360"/>
                    </a:cubicBezTo>
                    <a:cubicBezTo>
                      <a:pt x="4795" y="478"/>
                      <a:pt x="4742" y="622"/>
                      <a:pt x="4755" y="766"/>
                    </a:cubicBezTo>
                    <a:cubicBezTo>
                      <a:pt x="4755" y="805"/>
                      <a:pt x="4781" y="832"/>
                      <a:pt x="4821" y="832"/>
                    </a:cubicBezTo>
                    <a:cubicBezTo>
                      <a:pt x="4861" y="880"/>
                      <a:pt x="4920" y="908"/>
                      <a:pt x="4981" y="908"/>
                    </a:cubicBezTo>
                    <a:cubicBezTo>
                      <a:pt x="5020" y="908"/>
                      <a:pt x="5060" y="896"/>
                      <a:pt x="5096" y="871"/>
                    </a:cubicBezTo>
                    <a:cubicBezTo>
                      <a:pt x="5253" y="740"/>
                      <a:pt x="5279" y="517"/>
                      <a:pt x="5148" y="360"/>
                    </a:cubicBezTo>
                    <a:cubicBezTo>
                      <a:pt x="5245" y="307"/>
                      <a:pt x="5363" y="284"/>
                      <a:pt x="5487" y="284"/>
                    </a:cubicBezTo>
                    <a:cubicBezTo>
                      <a:pt x="5730" y="284"/>
                      <a:pt x="5996" y="374"/>
                      <a:pt x="6169" y="504"/>
                    </a:cubicBezTo>
                    <a:cubicBezTo>
                      <a:pt x="6497" y="753"/>
                      <a:pt x="6510" y="1408"/>
                      <a:pt x="6182" y="1683"/>
                    </a:cubicBezTo>
                    <a:cubicBezTo>
                      <a:pt x="6093" y="1720"/>
                      <a:pt x="5999" y="1743"/>
                      <a:pt x="5909" y="1743"/>
                    </a:cubicBezTo>
                    <a:cubicBezTo>
                      <a:pt x="5749" y="1743"/>
                      <a:pt x="5603" y="1671"/>
                      <a:pt x="5528" y="1486"/>
                    </a:cubicBezTo>
                    <a:cubicBezTo>
                      <a:pt x="5426" y="1272"/>
                      <a:pt x="5594" y="1066"/>
                      <a:pt x="5785" y="1066"/>
                    </a:cubicBezTo>
                    <a:cubicBezTo>
                      <a:pt x="5839" y="1066"/>
                      <a:pt x="5895" y="1082"/>
                      <a:pt x="5947" y="1120"/>
                    </a:cubicBezTo>
                    <a:cubicBezTo>
                      <a:pt x="5959" y="1127"/>
                      <a:pt x="5971" y="1130"/>
                      <a:pt x="5982" y="1130"/>
                    </a:cubicBezTo>
                    <a:cubicBezTo>
                      <a:pt x="6029" y="1130"/>
                      <a:pt x="6057" y="1071"/>
                      <a:pt x="6025" y="1028"/>
                    </a:cubicBezTo>
                    <a:cubicBezTo>
                      <a:pt x="5947" y="949"/>
                      <a:pt x="5855" y="916"/>
                      <a:pt x="5765" y="916"/>
                    </a:cubicBezTo>
                    <a:cubicBezTo>
                      <a:pt x="5527" y="916"/>
                      <a:pt x="5300" y="1154"/>
                      <a:pt x="5357" y="1421"/>
                    </a:cubicBezTo>
                    <a:cubicBezTo>
                      <a:pt x="5408" y="1702"/>
                      <a:pt x="5636" y="1837"/>
                      <a:pt x="5881" y="1837"/>
                    </a:cubicBezTo>
                    <a:cubicBezTo>
                      <a:pt x="5955" y="1837"/>
                      <a:pt x="6031" y="1825"/>
                      <a:pt x="6104" y="1800"/>
                    </a:cubicBezTo>
                    <a:lnTo>
                      <a:pt x="6117" y="1800"/>
                    </a:lnTo>
                    <a:cubicBezTo>
                      <a:pt x="6680" y="1591"/>
                      <a:pt x="6732" y="675"/>
                      <a:pt x="6261" y="347"/>
                    </a:cubicBezTo>
                    <a:cubicBezTo>
                      <a:pt x="6076" y="214"/>
                      <a:pt x="5787" y="131"/>
                      <a:pt x="5512" y="131"/>
                    </a:cubicBezTo>
                    <a:cubicBezTo>
                      <a:pt x="5299" y="131"/>
                      <a:pt x="5094" y="181"/>
                      <a:pt x="4952" y="295"/>
                    </a:cubicBezTo>
                    <a:cubicBezTo>
                      <a:pt x="4801" y="182"/>
                      <a:pt x="4617" y="123"/>
                      <a:pt x="4428" y="123"/>
                    </a:cubicBezTo>
                    <a:cubicBezTo>
                      <a:pt x="4354" y="123"/>
                      <a:pt x="4279" y="132"/>
                      <a:pt x="4205" y="151"/>
                    </a:cubicBezTo>
                    <a:cubicBezTo>
                      <a:pt x="4048" y="190"/>
                      <a:pt x="3891" y="256"/>
                      <a:pt x="3747" y="334"/>
                    </a:cubicBezTo>
                    <a:cubicBezTo>
                      <a:pt x="3586" y="415"/>
                      <a:pt x="3129" y="659"/>
                      <a:pt x="2802" y="659"/>
                    </a:cubicBezTo>
                    <a:cubicBezTo>
                      <a:pt x="2705" y="659"/>
                      <a:pt x="2619" y="637"/>
                      <a:pt x="2556" y="583"/>
                    </a:cubicBezTo>
                    <a:cubicBezTo>
                      <a:pt x="2713" y="465"/>
                      <a:pt x="2831" y="229"/>
                      <a:pt x="2661" y="59"/>
                    </a:cubicBezTo>
                    <a:cubicBezTo>
                      <a:pt x="2615" y="20"/>
                      <a:pt x="2559" y="0"/>
                      <a:pt x="250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37"/>
            <p:cNvGrpSpPr/>
            <p:nvPr/>
          </p:nvGrpSpPr>
          <p:grpSpPr>
            <a:xfrm rot="10800000" flipH="1">
              <a:off x="228590" y="3767980"/>
              <a:ext cx="1159249" cy="1147653"/>
              <a:chOff x="1339740" y="433220"/>
              <a:chExt cx="1159249" cy="1147653"/>
            </a:xfrm>
          </p:grpSpPr>
          <p:sp>
            <p:nvSpPr>
              <p:cNvPr id="502" name="Google Shape;502;p37"/>
              <p:cNvSpPr/>
              <p:nvPr/>
            </p:nvSpPr>
            <p:spPr>
              <a:xfrm>
                <a:off x="1339740" y="621242"/>
                <a:ext cx="282547" cy="959631"/>
              </a:xfrm>
              <a:custGeom>
                <a:avLst/>
                <a:gdLst/>
                <a:ahLst/>
                <a:cxnLst/>
                <a:rect l="l" t="t" r="r" b="b"/>
                <a:pathLst>
                  <a:path w="1925" h="6538" extrusionOk="0">
                    <a:moveTo>
                      <a:pt x="733" y="1488"/>
                    </a:moveTo>
                    <a:cubicBezTo>
                      <a:pt x="812" y="1528"/>
                      <a:pt x="851" y="1632"/>
                      <a:pt x="799" y="1711"/>
                    </a:cubicBezTo>
                    <a:cubicBezTo>
                      <a:pt x="668" y="1698"/>
                      <a:pt x="550" y="1632"/>
                      <a:pt x="458" y="1541"/>
                    </a:cubicBezTo>
                    <a:cubicBezTo>
                      <a:pt x="511" y="1506"/>
                      <a:pt x="575" y="1488"/>
                      <a:pt x="639" y="1488"/>
                    </a:cubicBezTo>
                    <a:cubicBezTo>
                      <a:pt x="671" y="1488"/>
                      <a:pt x="703" y="1493"/>
                      <a:pt x="733" y="1501"/>
                    </a:cubicBezTo>
                    <a:lnTo>
                      <a:pt x="733" y="1488"/>
                    </a:lnTo>
                    <a:close/>
                    <a:moveTo>
                      <a:pt x="319" y="3965"/>
                    </a:moveTo>
                    <a:cubicBezTo>
                      <a:pt x="399" y="3965"/>
                      <a:pt x="475" y="4023"/>
                      <a:pt x="524" y="4081"/>
                    </a:cubicBezTo>
                    <a:lnTo>
                      <a:pt x="524" y="4094"/>
                    </a:lnTo>
                    <a:cubicBezTo>
                      <a:pt x="444" y="4134"/>
                      <a:pt x="356" y="4151"/>
                      <a:pt x="267" y="4151"/>
                    </a:cubicBezTo>
                    <a:cubicBezTo>
                      <a:pt x="239" y="4151"/>
                      <a:pt x="211" y="4149"/>
                      <a:pt x="183" y="4146"/>
                    </a:cubicBezTo>
                    <a:cubicBezTo>
                      <a:pt x="157" y="4081"/>
                      <a:pt x="183" y="4015"/>
                      <a:pt x="236" y="3989"/>
                    </a:cubicBezTo>
                    <a:cubicBezTo>
                      <a:pt x="263" y="3972"/>
                      <a:pt x="291" y="3965"/>
                      <a:pt x="319" y="3965"/>
                    </a:cubicBezTo>
                    <a:close/>
                    <a:moveTo>
                      <a:pt x="1051" y="0"/>
                    </a:moveTo>
                    <a:cubicBezTo>
                      <a:pt x="782" y="0"/>
                      <a:pt x="514" y="103"/>
                      <a:pt x="367" y="310"/>
                    </a:cubicBezTo>
                    <a:cubicBezTo>
                      <a:pt x="131" y="637"/>
                      <a:pt x="52" y="1292"/>
                      <a:pt x="314" y="1619"/>
                    </a:cubicBezTo>
                    <a:cubicBezTo>
                      <a:pt x="157" y="1842"/>
                      <a:pt x="105" y="2104"/>
                      <a:pt x="170" y="2365"/>
                    </a:cubicBezTo>
                    <a:cubicBezTo>
                      <a:pt x="210" y="2536"/>
                      <a:pt x="275" y="2680"/>
                      <a:pt x="354" y="2837"/>
                    </a:cubicBezTo>
                    <a:cubicBezTo>
                      <a:pt x="458" y="3033"/>
                      <a:pt x="838" y="3740"/>
                      <a:pt x="602" y="4028"/>
                    </a:cubicBezTo>
                    <a:cubicBezTo>
                      <a:pt x="525" y="3926"/>
                      <a:pt x="398" y="3840"/>
                      <a:pt x="272" y="3840"/>
                    </a:cubicBezTo>
                    <a:cubicBezTo>
                      <a:pt x="205" y="3840"/>
                      <a:pt x="138" y="3864"/>
                      <a:pt x="79" y="3923"/>
                    </a:cubicBezTo>
                    <a:cubicBezTo>
                      <a:pt x="0" y="4002"/>
                      <a:pt x="0" y="4133"/>
                      <a:pt x="79" y="4225"/>
                    </a:cubicBezTo>
                    <a:cubicBezTo>
                      <a:pt x="79" y="4251"/>
                      <a:pt x="105" y="4277"/>
                      <a:pt x="131" y="4290"/>
                    </a:cubicBezTo>
                    <a:cubicBezTo>
                      <a:pt x="174" y="4302"/>
                      <a:pt x="220" y="4308"/>
                      <a:pt x="266" y="4308"/>
                    </a:cubicBezTo>
                    <a:cubicBezTo>
                      <a:pt x="374" y="4308"/>
                      <a:pt x="484" y="4276"/>
                      <a:pt x="576" y="4211"/>
                    </a:cubicBezTo>
                    <a:lnTo>
                      <a:pt x="576" y="4211"/>
                    </a:lnTo>
                    <a:cubicBezTo>
                      <a:pt x="838" y="4971"/>
                      <a:pt x="589" y="5678"/>
                      <a:pt x="340" y="6437"/>
                    </a:cubicBezTo>
                    <a:cubicBezTo>
                      <a:pt x="317" y="6499"/>
                      <a:pt x="367" y="6538"/>
                      <a:pt x="420" y="6538"/>
                    </a:cubicBezTo>
                    <a:cubicBezTo>
                      <a:pt x="457" y="6538"/>
                      <a:pt x="495" y="6519"/>
                      <a:pt x="511" y="6476"/>
                    </a:cubicBezTo>
                    <a:cubicBezTo>
                      <a:pt x="812" y="5756"/>
                      <a:pt x="1087" y="4840"/>
                      <a:pt x="655" y="4133"/>
                    </a:cubicBezTo>
                    <a:cubicBezTo>
                      <a:pt x="759" y="4028"/>
                      <a:pt x="825" y="3897"/>
                      <a:pt x="838" y="3753"/>
                    </a:cubicBezTo>
                    <a:cubicBezTo>
                      <a:pt x="851" y="3504"/>
                      <a:pt x="786" y="3243"/>
                      <a:pt x="655" y="3033"/>
                    </a:cubicBezTo>
                    <a:cubicBezTo>
                      <a:pt x="419" y="2549"/>
                      <a:pt x="249" y="2208"/>
                      <a:pt x="380" y="1698"/>
                    </a:cubicBezTo>
                    <a:lnTo>
                      <a:pt x="380" y="1698"/>
                    </a:lnTo>
                    <a:cubicBezTo>
                      <a:pt x="486" y="1780"/>
                      <a:pt x="612" y="1831"/>
                      <a:pt x="742" y="1831"/>
                    </a:cubicBezTo>
                    <a:cubicBezTo>
                      <a:pt x="756" y="1831"/>
                      <a:pt x="771" y="1830"/>
                      <a:pt x="786" y="1829"/>
                    </a:cubicBezTo>
                    <a:cubicBezTo>
                      <a:pt x="825" y="1829"/>
                      <a:pt x="851" y="1803"/>
                      <a:pt x="851" y="1763"/>
                    </a:cubicBezTo>
                    <a:cubicBezTo>
                      <a:pt x="930" y="1698"/>
                      <a:pt x="956" y="1567"/>
                      <a:pt x="890" y="1475"/>
                    </a:cubicBezTo>
                    <a:cubicBezTo>
                      <a:pt x="819" y="1390"/>
                      <a:pt x="720" y="1347"/>
                      <a:pt x="620" y="1347"/>
                    </a:cubicBezTo>
                    <a:cubicBezTo>
                      <a:pt x="536" y="1347"/>
                      <a:pt x="451" y="1376"/>
                      <a:pt x="380" y="1436"/>
                    </a:cubicBezTo>
                    <a:cubicBezTo>
                      <a:pt x="236" y="1135"/>
                      <a:pt x="327" y="664"/>
                      <a:pt x="524" y="415"/>
                    </a:cubicBezTo>
                    <a:cubicBezTo>
                      <a:pt x="651" y="241"/>
                      <a:pt x="883" y="153"/>
                      <a:pt x="1116" y="153"/>
                    </a:cubicBezTo>
                    <a:cubicBezTo>
                      <a:pt x="1341" y="153"/>
                      <a:pt x="1567" y="235"/>
                      <a:pt x="1702" y="402"/>
                    </a:cubicBezTo>
                    <a:cubicBezTo>
                      <a:pt x="1807" y="650"/>
                      <a:pt x="1794" y="938"/>
                      <a:pt x="1506" y="1056"/>
                    </a:cubicBezTo>
                    <a:cubicBezTo>
                      <a:pt x="1461" y="1077"/>
                      <a:pt x="1417" y="1087"/>
                      <a:pt x="1375" y="1087"/>
                    </a:cubicBezTo>
                    <a:cubicBezTo>
                      <a:pt x="1157" y="1087"/>
                      <a:pt x="997" y="833"/>
                      <a:pt x="1139" y="624"/>
                    </a:cubicBezTo>
                    <a:cubicBezTo>
                      <a:pt x="1168" y="585"/>
                      <a:pt x="1133" y="540"/>
                      <a:pt x="1091" y="540"/>
                    </a:cubicBezTo>
                    <a:cubicBezTo>
                      <a:pt x="1076" y="540"/>
                      <a:pt x="1061" y="545"/>
                      <a:pt x="1047" y="559"/>
                    </a:cubicBezTo>
                    <a:cubicBezTo>
                      <a:pt x="778" y="816"/>
                      <a:pt x="1035" y="1233"/>
                      <a:pt x="1369" y="1233"/>
                    </a:cubicBezTo>
                    <a:cubicBezTo>
                      <a:pt x="1393" y="1233"/>
                      <a:pt x="1416" y="1231"/>
                      <a:pt x="1440" y="1226"/>
                    </a:cubicBezTo>
                    <a:cubicBezTo>
                      <a:pt x="1807" y="1161"/>
                      <a:pt x="1925" y="794"/>
                      <a:pt x="1820" y="480"/>
                    </a:cubicBezTo>
                    <a:cubicBezTo>
                      <a:pt x="1820" y="467"/>
                      <a:pt x="1820" y="467"/>
                      <a:pt x="1820" y="454"/>
                    </a:cubicBezTo>
                    <a:cubicBezTo>
                      <a:pt x="1705" y="152"/>
                      <a:pt x="1377" y="0"/>
                      <a:pt x="105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p:cNvSpPr/>
              <p:nvPr/>
            </p:nvSpPr>
            <p:spPr>
              <a:xfrm>
                <a:off x="1508828" y="433220"/>
                <a:ext cx="990161" cy="269777"/>
              </a:xfrm>
              <a:custGeom>
                <a:avLst/>
                <a:gdLst/>
                <a:ahLst/>
                <a:cxnLst/>
                <a:rect l="l" t="t" r="r" b="b"/>
                <a:pathLst>
                  <a:path w="6746" h="1838" extrusionOk="0">
                    <a:moveTo>
                      <a:pt x="4243" y="151"/>
                    </a:moveTo>
                    <a:cubicBezTo>
                      <a:pt x="4264" y="151"/>
                      <a:pt x="4286" y="155"/>
                      <a:pt x="4308" y="164"/>
                    </a:cubicBezTo>
                    <a:cubicBezTo>
                      <a:pt x="4321" y="282"/>
                      <a:pt x="4308" y="400"/>
                      <a:pt x="4255" y="504"/>
                    </a:cubicBezTo>
                    <a:lnTo>
                      <a:pt x="4242" y="504"/>
                    </a:lnTo>
                    <a:cubicBezTo>
                      <a:pt x="4164" y="439"/>
                      <a:pt x="4072" y="321"/>
                      <a:pt x="4137" y="203"/>
                    </a:cubicBezTo>
                    <a:cubicBezTo>
                      <a:pt x="4164" y="168"/>
                      <a:pt x="4201" y="151"/>
                      <a:pt x="4243" y="151"/>
                    </a:cubicBezTo>
                    <a:close/>
                    <a:moveTo>
                      <a:pt x="1702" y="426"/>
                    </a:moveTo>
                    <a:cubicBezTo>
                      <a:pt x="1794" y="517"/>
                      <a:pt x="1859" y="635"/>
                      <a:pt x="1859" y="766"/>
                    </a:cubicBezTo>
                    <a:cubicBezTo>
                      <a:pt x="1835" y="783"/>
                      <a:pt x="1809" y="790"/>
                      <a:pt x="1783" y="790"/>
                    </a:cubicBezTo>
                    <a:cubicBezTo>
                      <a:pt x="1728" y="790"/>
                      <a:pt x="1677" y="755"/>
                      <a:pt x="1650" y="701"/>
                    </a:cubicBezTo>
                    <a:cubicBezTo>
                      <a:pt x="1624" y="609"/>
                      <a:pt x="1650" y="504"/>
                      <a:pt x="1702" y="426"/>
                    </a:cubicBezTo>
                    <a:close/>
                    <a:moveTo>
                      <a:pt x="4240" y="0"/>
                    </a:moveTo>
                    <a:cubicBezTo>
                      <a:pt x="4186" y="0"/>
                      <a:pt x="4131" y="20"/>
                      <a:pt x="4085" y="59"/>
                    </a:cubicBezTo>
                    <a:cubicBezTo>
                      <a:pt x="3928" y="229"/>
                      <a:pt x="4033" y="465"/>
                      <a:pt x="4190" y="583"/>
                    </a:cubicBezTo>
                    <a:cubicBezTo>
                      <a:pt x="4126" y="641"/>
                      <a:pt x="4037" y="664"/>
                      <a:pt x="3937" y="664"/>
                    </a:cubicBezTo>
                    <a:cubicBezTo>
                      <a:pt x="3607" y="664"/>
                      <a:pt x="3149" y="414"/>
                      <a:pt x="2998" y="334"/>
                    </a:cubicBezTo>
                    <a:cubicBezTo>
                      <a:pt x="2854" y="256"/>
                      <a:pt x="2697" y="190"/>
                      <a:pt x="2527" y="151"/>
                    </a:cubicBezTo>
                    <a:cubicBezTo>
                      <a:pt x="2457" y="132"/>
                      <a:pt x="2385" y="123"/>
                      <a:pt x="2312" y="123"/>
                    </a:cubicBezTo>
                    <a:cubicBezTo>
                      <a:pt x="2127" y="123"/>
                      <a:pt x="1940" y="182"/>
                      <a:pt x="1781" y="295"/>
                    </a:cubicBezTo>
                    <a:cubicBezTo>
                      <a:pt x="1638" y="181"/>
                      <a:pt x="1433" y="131"/>
                      <a:pt x="1221" y="131"/>
                    </a:cubicBezTo>
                    <a:cubicBezTo>
                      <a:pt x="945" y="131"/>
                      <a:pt x="656" y="214"/>
                      <a:pt x="472" y="347"/>
                    </a:cubicBezTo>
                    <a:cubicBezTo>
                      <a:pt x="0" y="675"/>
                      <a:pt x="53" y="1591"/>
                      <a:pt x="616" y="1800"/>
                    </a:cubicBezTo>
                    <a:lnTo>
                      <a:pt x="642" y="1800"/>
                    </a:lnTo>
                    <a:cubicBezTo>
                      <a:pt x="712" y="1825"/>
                      <a:pt x="786" y="1837"/>
                      <a:pt x="859" y="1837"/>
                    </a:cubicBezTo>
                    <a:cubicBezTo>
                      <a:pt x="1102" y="1837"/>
                      <a:pt x="1338" y="1702"/>
                      <a:pt x="1388" y="1421"/>
                    </a:cubicBezTo>
                    <a:cubicBezTo>
                      <a:pt x="1436" y="1154"/>
                      <a:pt x="1213" y="916"/>
                      <a:pt x="978" y="916"/>
                    </a:cubicBezTo>
                    <a:cubicBezTo>
                      <a:pt x="889" y="916"/>
                      <a:pt x="799" y="949"/>
                      <a:pt x="720" y="1028"/>
                    </a:cubicBezTo>
                    <a:cubicBezTo>
                      <a:pt x="678" y="1071"/>
                      <a:pt x="713" y="1130"/>
                      <a:pt x="763" y="1130"/>
                    </a:cubicBezTo>
                    <a:cubicBezTo>
                      <a:pt x="774" y="1130"/>
                      <a:pt x="786" y="1127"/>
                      <a:pt x="799" y="1120"/>
                    </a:cubicBezTo>
                    <a:cubicBezTo>
                      <a:pt x="851" y="1082"/>
                      <a:pt x="907" y="1066"/>
                      <a:pt x="961" y="1066"/>
                    </a:cubicBezTo>
                    <a:cubicBezTo>
                      <a:pt x="1151" y="1066"/>
                      <a:pt x="1320" y="1272"/>
                      <a:pt x="1218" y="1486"/>
                    </a:cubicBezTo>
                    <a:cubicBezTo>
                      <a:pt x="1142" y="1671"/>
                      <a:pt x="997" y="1743"/>
                      <a:pt x="836" y="1743"/>
                    </a:cubicBezTo>
                    <a:cubicBezTo>
                      <a:pt x="747" y="1743"/>
                      <a:pt x="652" y="1720"/>
                      <a:pt x="563" y="1683"/>
                    </a:cubicBezTo>
                    <a:cubicBezTo>
                      <a:pt x="236" y="1408"/>
                      <a:pt x="236" y="753"/>
                      <a:pt x="576" y="504"/>
                    </a:cubicBezTo>
                    <a:cubicBezTo>
                      <a:pt x="750" y="374"/>
                      <a:pt x="1010" y="284"/>
                      <a:pt x="1253" y="284"/>
                    </a:cubicBezTo>
                    <a:cubicBezTo>
                      <a:pt x="1377" y="284"/>
                      <a:pt x="1496" y="307"/>
                      <a:pt x="1597" y="360"/>
                    </a:cubicBezTo>
                    <a:cubicBezTo>
                      <a:pt x="1467" y="517"/>
                      <a:pt x="1493" y="740"/>
                      <a:pt x="1637" y="871"/>
                    </a:cubicBezTo>
                    <a:cubicBezTo>
                      <a:pt x="1672" y="896"/>
                      <a:pt x="1714" y="908"/>
                      <a:pt x="1756" y="908"/>
                    </a:cubicBezTo>
                    <a:cubicBezTo>
                      <a:pt x="1820" y="908"/>
                      <a:pt x="1885" y="880"/>
                      <a:pt x="1925" y="832"/>
                    </a:cubicBezTo>
                    <a:cubicBezTo>
                      <a:pt x="1964" y="832"/>
                      <a:pt x="1990" y="805"/>
                      <a:pt x="1990" y="766"/>
                    </a:cubicBezTo>
                    <a:cubicBezTo>
                      <a:pt x="2003" y="622"/>
                      <a:pt x="1951" y="478"/>
                      <a:pt x="1859" y="360"/>
                    </a:cubicBezTo>
                    <a:cubicBezTo>
                      <a:pt x="1982" y="329"/>
                      <a:pt x="2094" y="315"/>
                      <a:pt x="2202" y="315"/>
                    </a:cubicBezTo>
                    <a:cubicBezTo>
                      <a:pt x="2542" y="315"/>
                      <a:pt x="2826" y="456"/>
                      <a:pt x="3195" y="635"/>
                    </a:cubicBezTo>
                    <a:cubicBezTo>
                      <a:pt x="3387" y="755"/>
                      <a:pt x="3622" y="820"/>
                      <a:pt x="3852" y="820"/>
                    </a:cubicBezTo>
                    <a:cubicBezTo>
                      <a:pt x="3873" y="820"/>
                      <a:pt x="3894" y="820"/>
                      <a:pt x="3915" y="819"/>
                    </a:cubicBezTo>
                    <a:cubicBezTo>
                      <a:pt x="4059" y="792"/>
                      <a:pt x="4190" y="740"/>
                      <a:pt x="4308" y="635"/>
                    </a:cubicBezTo>
                    <a:cubicBezTo>
                      <a:pt x="4571" y="796"/>
                      <a:pt x="4861" y="859"/>
                      <a:pt x="5160" y="859"/>
                    </a:cubicBezTo>
                    <a:cubicBezTo>
                      <a:pt x="5664" y="859"/>
                      <a:pt x="6191" y="680"/>
                      <a:pt x="6651" y="491"/>
                    </a:cubicBezTo>
                    <a:cubicBezTo>
                      <a:pt x="6745" y="456"/>
                      <a:pt x="6723" y="315"/>
                      <a:pt x="6632" y="315"/>
                    </a:cubicBezTo>
                    <a:cubicBezTo>
                      <a:pt x="6622" y="315"/>
                      <a:pt x="6611" y="317"/>
                      <a:pt x="6599" y="321"/>
                    </a:cubicBezTo>
                    <a:cubicBezTo>
                      <a:pt x="6075" y="493"/>
                      <a:pt x="5582" y="658"/>
                      <a:pt x="5073" y="658"/>
                    </a:cubicBezTo>
                    <a:cubicBezTo>
                      <a:pt x="4844" y="658"/>
                      <a:pt x="4612" y="625"/>
                      <a:pt x="4373" y="544"/>
                    </a:cubicBezTo>
                    <a:cubicBezTo>
                      <a:pt x="4465" y="426"/>
                      <a:pt x="4491" y="256"/>
                      <a:pt x="4452" y="112"/>
                    </a:cubicBezTo>
                    <a:cubicBezTo>
                      <a:pt x="4438" y="85"/>
                      <a:pt x="4412" y="59"/>
                      <a:pt x="4386" y="59"/>
                    </a:cubicBezTo>
                    <a:cubicBezTo>
                      <a:pt x="4347" y="20"/>
                      <a:pt x="4294" y="0"/>
                      <a:pt x="42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37"/>
            <p:cNvGrpSpPr/>
            <p:nvPr/>
          </p:nvGrpSpPr>
          <p:grpSpPr>
            <a:xfrm rot="10800000" flipH="1">
              <a:off x="7759979" y="3767022"/>
              <a:ext cx="1155432" cy="1149561"/>
              <a:chOff x="6648829" y="433220"/>
              <a:chExt cx="1155432" cy="1149561"/>
            </a:xfrm>
          </p:grpSpPr>
          <p:sp>
            <p:nvSpPr>
              <p:cNvPr id="505" name="Google Shape;505;p37"/>
              <p:cNvSpPr/>
              <p:nvPr/>
            </p:nvSpPr>
            <p:spPr>
              <a:xfrm>
                <a:off x="7523476" y="622417"/>
                <a:ext cx="280785" cy="960365"/>
              </a:xfrm>
              <a:custGeom>
                <a:avLst/>
                <a:gdLst/>
                <a:ahLst/>
                <a:cxnLst/>
                <a:rect l="l" t="t" r="r" b="b"/>
                <a:pathLst>
                  <a:path w="1913" h="6543" extrusionOk="0">
                    <a:moveTo>
                      <a:pt x="1296" y="1480"/>
                    </a:moveTo>
                    <a:cubicBezTo>
                      <a:pt x="1357" y="1480"/>
                      <a:pt x="1415" y="1498"/>
                      <a:pt x="1467" y="1533"/>
                    </a:cubicBezTo>
                    <a:cubicBezTo>
                      <a:pt x="1389" y="1637"/>
                      <a:pt x="1258" y="1690"/>
                      <a:pt x="1127" y="1703"/>
                    </a:cubicBezTo>
                    <a:cubicBezTo>
                      <a:pt x="1087" y="1624"/>
                      <a:pt x="1114" y="1520"/>
                      <a:pt x="1205" y="1493"/>
                    </a:cubicBezTo>
                    <a:cubicBezTo>
                      <a:pt x="1236" y="1485"/>
                      <a:pt x="1266" y="1480"/>
                      <a:pt x="1296" y="1480"/>
                    </a:cubicBezTo>
                    <a:close/>
                    <a:moveTo>
                      <a:pt x="1607" y="3957"/>
                    </a:moveTo>
                    <a:cubicBezTo>
                      <a:pt x="1635" y="3957"/>
                      <a:pt x="1663" y="3964"/>
                      <a:pt x="1690" y="3981"/>
                    </a:cubicBezTo>
                    <a:cubicBezTo>
                      <a:pt x="1742" y="4020"/>
                      <a:pt x="1768" y="4086"/>
                      <a:pt x="1742" y="4151"/>
                    </a:cubicBezTo>
                    <a:cubicBezTo>
                      <a:pt x="1722" y="4153"/>
                      <a:pt x="1702" y="4154"/>
                      <a:pt x="1681" y="4154"/>
                    </a:cubicBezTo>
                    <a:cubicBezTo>
                      <a:pt x="1584" y="4154"/>
                      <a:pt x="1488" y="4129"/>
                      <a:pt x="1402" y="4086"/>
                    </a:cubicBezTo>
                    <a:cubicBezTo>
                      <a:pt x="1450" y="4018"/>
                      <a:pt x="1528" y="3957"/>
                      <a:pt x="1607" y="3957"/>
                    </a:cubicBezTo>
                    <a:close/>
                    <a:moveTo>
                      <a:pt x="866" y="0"/>
                    </a:moveTo>
                    <a:cubicBezTo>
                      <a:pt x="538" y="0"/>
                      <a:pt x="208" y="156"/>
                      <a:pt x="92" y="459"/>
                    </a:cubicBezTo>
                    <a:cubicBezTo>
                      <a:pt x="92" y="459"/>
                      <a:pt x="92" y="472"/>
                      <a:pt x="92" y="485"/>
                    </a:cubicBezTo>
                    <a:cubicBezTo>
                      <a:pt x="1" y="786"/>
                      <a:pt x="119" y="1153"/>
                      <a:pt x="472" y="1232"/>
                    </a:cubicBezTo>
                    <a:cubicBezTo>
                      <a:pt x="496" y="1236"/>
                      <a:pt x="520" y="1238"/>
                      <a:pt x="543" y="1238"/>
                    </a:cubicBezTo>
                    <a:cubicBezTo>
                      <a:pt x="877" y="1238"/>
                      <a:pt x="1135" y="821"/>
                      <a:pt x="878" y="564"/>
                    </a:cubicBezTo>
                    <a:cubicBezTo>
                      <a:pt x="864" y="550"/>
                      <a:pt x="848" y="545"/>
                      <a:pt x="832" y="545"/>
                    </a:cubicBezTo>
                    <a:cubicBezTo>
                      <a:pt x="787" y="545"/>
                      <a:pt x="744" y="591"/>
                      <a:pt x="773" y="629"/>
                    </a:cubicBezTo>
                    <a:cubicBezTo>
                      <a:pt x="915" y="836"/>
                      <a:pt x="757" y="1080"/>
                      <a:pt x="549" y="1080"/>
                    </a:cubicBezTo>
                    <a:cubicBezTo>
                      <a:pt x="507" y="1080"/>
                      <a:pt x="463" y="1070"/>
                      <a:pt x="420" y="1048"/>
                    </a:cubicBezTo>
                    <a:cubicBezTo>
                      <a:pt x="132" y="930"/>
                      <a:pt x="119" y="642"/>
                      <a:pt x="210" y="394"/>
                    </a:cubicBezTo>
                    <a:cubicBezTo>
                      <a:pt x="353" y="232"/>
                      <a:pt x="585" y="150"/>
                      <a:pt x="814" y="150"/>
                    </a:cubicBezTo>
                    <a:cubicBezTo>
                      <a:pt x="1047" y="150"/>
                      <a:pt x="1276" y="235"/>
                      <a:pt x="1402" y="407"/>
                    </a:cubicBezTo>
                    <a:cubicBezTo>
                      <a:pt x="1598" y="669"/>
                      <a:pt x="1690" y="1140"/>
                      <a:pt x="1546" y="1441"/>
                    </a:cubicBezTo>
                    <a:cubicBezTo>
                      <a:pt x="1474" y="1382"/>
                      <a:pt x="1387" y="1352"/>
                      <a:pt x="1300" y="1352"/>
                    </a:cubicBezTo>
                    <a:cubicBezTo>
                      <a:pt x="1196" y="1352"/>
                      <a:pt x="1093" y="1395"/>
                      <a:pt x="1022" y="1480"/>
                    </a:cubicBezTo>
                    <a:cubicBezTo>
                      <a:pt x="970" y="1572"/>
                      <a:pt x="983" y="1690"/>
                      <a:pt x="1074" y="1768"/>
                    </a:cubicBezTo>
                    <a:cubicBezTo>
                      <a:pt x="1061" y="1795"/>
                      <a:pt x="1087" y="1834"/>
                      <a:pt x="1127" y="1834"/>
                    </a:cubicBezTo>
                    <a:cubicBezTo>
                      <a:pt x="1284" y="1834"/>
                      <a:pt x="1428" y="1795"/>
                      <a:pt x="1533" y="1690"/>
                    </a:cubicBezTo>
                    <a:lnTo>
                      <a:pt x="1533" y="1690"/>
                    </a:lnTo>
                    <a:cubicBezTo>
                      <a:pt x="1663" y="2213"/>
                      <a:pt x="1506" y="2554"/>
                      <a:pt x="1271" y="3025"/>
                    </a:cubicBezTo>
                    <a:cubicBezTo>
                      <a:pt x="1140" y="3248"/>
                      <a:pt x="1074" y="3496"/>
                      <a:pt x="1087" y="3758"/>
                    </a:cubicBezTo>
                    <a:cubicBezTo>
                      <a:pt x="1100" y="3902"/>
                      <a:pt x="1166" y="4033"/>
                      <a:pt x="1258" y="4138"/>
                    </a:cubicBezTo>
                    <a:cubicBezTo>
                      <a:pt x="826" y="4845"/>
                      <a:pt x="1100" y="5761"/>
                      <a:pt x="1402" y="6481"/>
                    </a:cubicBezTo>
                    <a:cubicBezTo>
                      <a:pt x="1423" y="6523"/>
                      <a:pt x="1462" y="6542"/>
                      <a:pt x="1500" y="6542"/>
                    </a:cubicBezTo>
                    <a:cubicBezTo>
                      <a:pt x="1557" y="6542"/>
                      <a:pt x="1608" y="6500"/>
                      <a:pt x="1585" y="6429"/>
                    </a:cubicBezTo>
                    <a:cubicBezTo>
                      <a:pt x="1323" y="5683"/>
                      <a:pt x="1087" y="4976"/>
                      <a:pt x="1349" y="4217"/>
                    </a:cubicBezTo>
                    <a:lnTo>
                      <a:pt x="1349" y="4217"/>
                    </a:lnTo>
                    <a:cubicBezTo>
                      <a:pt x="1441" y="4281"/>
                      <a:pt x="1545" y="4313"/>
                      <a:pt x="1649" y="4313"/>
                    </a:cubicBezTo>
                    <a:cubicBezTo>
                      <a:pt x="1694" y="4313"/>
                      <a:pt x="1738" y="4307"/>
                      <a:pt x="1781" y="4295"/>
                    </a:cubicBezTo>
                    <a:cubicBezTo>
                      <a:pt x="1821" y="4282"/>
                      <a:pt x="1834" y="4256"/>
                      <a:pt x="1834" y="4230"/>
                    </a:cubicBezTo>
                    <a:cubicBezTo>
                      <a:pt x="1912" y="4138"/>
                      <a:pt x="1912" y="4007"/>
                      <a:pt x="1834" y="3929"/>
                    </a:cubicBezTo>
                    <a:cubicBezTo>
                      <a:pt x="1777" y="3868"/>
                      <a:pt x="1711" y="3842"/>
                      <a:pt x="1643" y="3842"/>
                    </a:cubicBezTo>
                    <a:cubicBezTo>
                      <a:pt x="1521" y="3842"/>
                      <a:pt x="1394" y="3924"/>
                      <a:pt x="1310" y="4033"/>
                    </a:cubicBezTo>
                    <a:cubicBezTo>
                      <a:pt x="1061" y="3745"/>
                      <a:pt x="1467" y="3038"/>
                      <a:pt x="1559" y="2829"/>
                    </a:cubicBezTo>
                    <a:cubicBezTo>
                      <a:pt x="1650" y="2685"/>
                      <a:pt x="1703" y="2528"/>
                      <a:pt x="1742" y="2371"/>
                    </a:cubicBezTo>
                    <a:cubicBezTo>
                      <a:pt x="1807" y="2109"/>
                      <a:pt x="1755" y="1834"/>
                      <a:pt x="1598" y="1624"/>
                    </a:cubicBezTo>
                    <a:cubicBezTo>
                      <a:pt x="1860" y="1297"/>
                      <a:pt x="1781" y="642"/>
                      <a:pt x="1546" y="315"/>
                    </a:cubicBezTo>
                    <a:cubicBezTo>
                      <a:pt x="1399" y="104"/>
                      <a:pt x="1133" y="0"/>
                      <a:pt x="866"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6648829" y="433220"/>
                <a:ext cx="988253" cy="269777"/>
              </a:xfrm>
              <a:custGeom>
                <a:avLst/>
                <a:gdLst/>
                <a:ahLst/>
                <a:cxnLst/>
                <a:rect l="l" t="t" r="r" b="b"/>
                <a:pathLst>
                  <a:path w="6733" h="1838" extrusionOk="0">
                    <a:moveTo>
                      <a:pt x="2477" y="141"/>
                    </a:moveTo>
                    <a:cubicBezTo>
                      <a:pt x="2524" y="141"/>
                      <a:pt x="2566" y="165"/>
                      <a:pt x="2595" y="203"/>
                    </a:cubicBezTo>
                    <a:cubicBezTo>
                      <a:pt x="2647" y="308"/>
                      <a:pt x="2569" y="426"/>
                      <a:pt x="2490" y="504"/>
                    </a:cubicBezTo>
                    <a:lnTo>
                      <a:pt x="2477" y="504"/>
                    </a:lnTo>
                    <a:cubicBezTo>
                      <a:pt x="2425" y="387"/>
                      <a:pt x="2412" y="269"/>
                      <a:pt x="2425" y="151"/>
                    </a:cubicBezTo>
                    <a:cubicBezTo>
                      <a:pt x="2442" y="144"/>
                      <a:pt x="2460" y="141"/>
                      <a:pt x="2477" y="141"/>
                    </a:cubicBezTo>
                    <a:close/>
                    <a:moveTo>
                      <a:pt x="5030" y="439"/>
                    </a:moveTo>
                    <a:cubicBezTo>
                      <a:pt x="5083" y="517"/>
                      <a:pt x="5109" y="609"/>
                      <a:pt x="5083" y="701"/>
                    </a:cubicBezTo>
                    <a:cubicBezTo>
                      <a:pt x="5055" y="765"/>
                      <a:pt x="4995" y="797"/>
                      <a:pt x="4940" y="797"/>
                    </a:cubicBezTo>
                    <a:cubicBezTo>
                      <a:pt x="4916" y="797"/>
                      <a:pt x="4893" y="791"/>
                      <a:pt x="4873" y="779"/>
                    </a:cubicBezTo>
                    <a:cubicBezTo>
                      <a:pt x="4873" y="648"/>
                      <a:pt x="4939" y="517"/>
                      <a:pt x="5030" y="439"/>
                    </a:cubicBezTo>
                    <a:close/>
                    <a:moveTo>
                      <a:pt x="2505" y="0"/>
                    </a:moveTo>
                    <a:cubicBezTo>
                      <a:pt x="2451" y="0"/>
                      <a:pt x="2399" y="20"/>
                      <a:pt x="2359" y="59"/>
                    </a:cubicBezTo>
                    <a:cubicBezTo>
                      <a:pt x="2320" y="59"/>
                      <a:pt x="2294" y="85"/>
                      <a:pt x="2294" y="112"/>
                    </a:cubicBezTo>
                    <a:cubicBezTo>
                      <a:pt x="2255" y="256"/>
                      <a:pt x="2281" y="426"/>
                      <a:pt x="2372" y="544"/>
                    </a:cubicBezTo>
                    <a:cubicBezTo>
                      <a:pt x="2133" y="625"/>
                      <a:pt x="1901" y="658"/>
                      <a:pt x="1673" y="658"/>
                    </a:cubicBezTo>
                    <a:cubicBezTo>
                      <a:pt x="1164" y="658"/>
                      <a:pt x="671" y="493"/>
                      <a:pt x="147" y="321"/>
                    </a:cubicBezTo>
                    <a:cubicBezTo>
                      <a:pt x="135" y="317"/>
                      <a:pt x="124" y="315"/>
                      <a:pt x="113" y="315"/>
                    </a:cubicBezTo>
                    <a:cubicBezTo>
                      <a:pt x="22" y="315"/>
                      <a:pt x="0" y="456"/>
                      <a:pt x="94" y="491"/>
                    </a:cubicBezTo>
                    <a:cubicBezTo>
                      <a:pt x="555" y="680"/>
                      <a:pt x="1082" y="859"/>
                      <a:pt x="1586" y="859"/>
                    </a:cubicBezTo>
                    <a:cubicBezTo>
                      <a:pt x="1884" y="859"/>
                      <a:pt x="2175" y="796"/>
                      <a:pt x="2438" y="635"/>
                    </a:cubicBezTo>
                    <a:cubicBezTo>
                      <a:pt x="2543" y="740"/>
                      <a:pt x="2674" y="792"/>
                      <a:pt x="2818" y="819"/>
                    </a:cubicBezTo>
                    <a:cubicBezTo>
                      <a:pt x="2840" y="820"/>
                      <a:pt x="2861" y="820"/>
                      <a:pt x="2883" y="820"/>
                    </a:cubicBezTo>
                    <a:cubicBezTo>
                      <a:pt x="3121" y="820"/>
                      <a:pt x="3347" y="755"/>
                      <a:pt x="3551" y="635"/>
                    </a:cubicBezTo>
                    <a:cubicBezTo>
                      <a:pt x="3919" y="456"/>
                      <a:pt x="4204" y="315"/>
                      <a:pt x="4544" y="315"/>
                    </a:cubicBezTo>
                    <a:cubicBezTo>
                      <a:pt x="4651" y="315"/>
                      <a:pt x="4764" y="329"/>
                      <a:pt x="4886" y="360"/>
                    </a:cubicBezTo>
                    <a:cubicBezTo>
                      <a:pt x="4795" y="478"/>
                      <a:pt x="4742" y="622"/>
                      <a:pt x="4755" y="766"/>
                    </a:cubicBezTo>
                    <a:cubicBezTo>
                      <a:pt x="4755" y="805"/>
                      <a:pt x="4781" y="832"/>
                      <a:pt x="4821" y="832"/>
                    </a:cubicBezTo>
                    <a:cubicBezTo>
                      <a:pt x="4861" y="880"/>
                      <a:pt x="4920" y="908"/>
                      <a:pt x="4981" y="908"/>
                    </a:cubicBezTo>
                    <a:cubicBezTo>
                      <a:pt x="5020" y="908"/>
                      <a:pt x="5060" y="896"/>
                      <a:pt x="5096" y="871"/>
                    </a:cubicBezTo>
                    <a:cubicBezTo>
                      <a:pt x="5253" y="740"/>
                      <a:pt x="5279" y="517"/>
                      <a:pt x="5148" y="360"/>
                    </a:cubicBezTo>
                    <a:cubicBezTo>
                      <a:pt x="5245" y="307"/>
                      <a:pt x="5363" y="284"/>
                      <a:pt x="5487" y="284"/>
                    </a:cubicBezTo>
                    <a:cubicBezTo>
                      <a:pt x="5730" y="284"/>
                      <a:pt x="5996" y="374"/>
                      <a:pt x="6169" y="504"/>
                    </a:cubicBezTo>
                    <a:cubicBezTo>
                      <a:pt x="6497" y="753"/>
                      <a:pt x="6510" y="1408"/>
                      <a:pt x="6182" y="1683"/>
                    </a:cubicBezTo>
                    <a:cubicBezTo>
                      <a:pt x="6093" y="1720"/>
                      <a:pt x="5999" y="1743"/>
                      <a:pt x="5909" y="1743"/>
                    </a:cubicBezTo>
                    <a:cubicBezTo>
                      <a:pt x="5749" y="1743"/>
                      <a:pt x="5603" y="1671"/>
                      <a:pt x="5528" y="1486"/>
                    </a:cubicBezTo>
                    <a:cubicBezTo>
                      <a:pt x="5426" y="1272"/>
                      <a:pt x="5594" y="1066"/>
                      <a:pt x="5785" y="1066"/>
                    </a:cubicBezTo>
                    <a:cubicBezTo>
                      <a:pt x="5839" y="1066"/>
                      <a:pt x="5895" y="1082"/>
                      <a:pt x="5947" y="1120"/>
                    </a:cubicBezTo>
                    <a:cubicBezTo>
                      <a:pt x="5959" y="1127"/>
                      <a:pt x="5971" y="1130"/>
                      <a:pt x="5982" y="1130"/>
                    </a:cubicBezTo>
                    <a:cubicBezTo>
                      <a:pt x="6029" y="1130"/>
                      <a:pt x="6057" y="1071"/>
                      <a:pt x="6025" y="1028"/>
                    </a:cubicBezTo>
                    <a:cubicBezTo>
                      <a:pt x="5947" y="949"/>
                      <a:pt x="5855" y="916"/>
                      <a:pt x="5765" y="916"/>
                    </a:cubicBezTo>
                    <a:cubicBezTo>
                      <a:pt x="5527" y="916"/>
                      <a:pt x="5300" y="1154"/>
                      <a:pt x="5357" y="1421"/>
                    </a:cubicBezTo>
                    <a:cubicBezTo>
                      <a:pt x="5408" y="1702"/>
                      <a:pt x="5636" y="1837"/>
                      <a:pt x="5881" y="1837"/>
                    </a:cubicBezTo>
                    <a:cubicBezTo>
                      <a:pt x="5955" y="1837"/>
                      <a:pt x="6031" y="1825"/>
                      <a:pt x="6104" y="1800"/>
                    </a:cubicBezTo>
                    <a:lnTo>
                      <a:pt x="6117" y="1800"/>
                    </a:lnTo>
                    <a:cubicBezTo>
                      <a:pt x="6680" y="1591"/>
                      <a:pt x="6732" y="675"/>
                      <a:pt x="6261" y="347"/>
                    </a:cubicBezTo>
                    <a:cubicBezTo>
                      <a:pt x="6076" y="214"/>
                      <a:pt x="5787" y="131"/>
                      <a:pt x="5512" y="131"/>
                    </a:cubicBezTo>
                    <a:cubicBezTo>
                      <a:pt x="5299" y="131"/>
                      <a:pt x="5094" y="181"/>
                      <a:pt x="4952" y="295"/>
                    </a:cubicBezTo>
                    <a:cubicBezTo>
                      <a:pt x="4801" y="182"/>
                      <a:pt x="4617" y="123"/>
                      <a:pt x="4428" y="123"/>
                    </a:cubicBezTo>
                    <a:cubicBezTo>
                      <a:pt x="4354" y="123"/>
                      <a:pt x="4279" y="132"/>
                      <a:pt x="4205" y="151"/>
                    </a:cubicBezTo>
                    <a:cubicBezTo>
                      <a:pt x="4048" y="190"/>
                      <a:pt x="3891" y="256"/>
                      <a:pt x="3747" y="334"/>
                    </a:cubicBezTo>
                    <a:cubicBezTo>
                      <a:pt x="3586" y="415"/>
                      <a:pt x="3129" y="659"/>
                      <a:pt x="2802" y="659"/>
                    </a:cubicBezTo>
                    <a:cubicBezTo>
                      <a:pt x="2705" y="659"/>
                      <a:pt x="2619" y="637"/>
                      <a:pt x="2556" y="583"/>
                    </a:cubicBezTo>
                    <a:cubicBezTo>
                      <a:pt x="2713" y="465"/>
                      <a:pt x="2831" y="229"/>
                      <a:pt x="2661" y="59"/>
                    </a:cubicBezTo>
                    <a:cubicBezTo>
                      <a:pt x="2615" y="20"/>
                      <a:pt x="2559" y="0"/>
                      <a:pt x="250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7" name="Google Shape;507;p37"/>
          <p:cNvSpPr txBox="1">
            <a:spLocks noGrp="1"/>
          </p:cNvSpPr>
          <p:nvPr>
            <p:ph type="title"/>
          </p:nvPr>
        </p:nvSpPr>
        <p:spPr>
          <a:xfrm>
            <a:off x="701959" y="339961"/>
            <a:ext cx="7743000" cy="67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000"/>
              <a:buNone/>
              <a:defRPr sz="3500">
                <a:solidFill>
                  <a:schemeClr val="lt1"/>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1"/>
        <p:cNvGrpSpPr/>
        <p:nvPr/>
      </p:nvGrpSpPr>
      <p:grpSpPr>
        <a:xfrm>
          <a:off x="0" y="0"/>
          <a:ext cx="0" cy="0"/>
          <a:chOff x="0" y="0"/>
          <a:chExt cx="0" cy="0"/>
        </a:xfrm>
      </p:grpSpPr>
      <p:sp>
        <p:nvSpPr>
          <p:cNvPr id="52" name="Google Shape;52;p4"/>
          <p:cNvSpPr txBox="1">
            <a:spLocks noGrp="1"/>
          </p:cNvSpPr>
          <p:nvPr>
            <p:ph type="body" idx="1"/>
          </p:nvPr>
        </p:nvSpPr>
        <p:spPr>
          <a:xfrm>
            <a:off x="677325" y="1268075"/>
            <a:ext cx="7788000" cy="27717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AutoNum type="arabicPeriod"/>
              <a:defRPr sz="1100"/>
            </a:lvl1pPr>
            <a:lvl2pPr marL="914400" lvl="1" indent="-323850" rtl="0">
              <a:spcBef>
                <a:spcPts val="0"/>
              </a:spcBef>
              <a:spcAft>
                <a:spcPts val="0"/>
              </a:spcAft>
              <a:buSzPts val="1500"/>
              <a:buFont typeface="Muli"/>
              <a:buAutoNum type="alphaLcPeriod"/>
              <a:defRPr/>
            </a:lvl2pPr>
            <a:lvl3pPr marL="1371600" lvl="2" indent="-323850" rtl="0">
              <a:spcBef>
                <a:spcPts val="1600"/>
              </a:spcBef>
              <a:spcAft>
                <a:spcPts val="0"/>
              </a:spcAft>
              <a:buSzPts val="1500"/>
              <a:buFont typeface="Muli"/>
              <a:buAutoNum type="romanLcPeriod"/>
              <a:defRPr/>
            </a:lvl3pPr>
            <a:lvl4pPr marL="1828800" lvl="3" indent="-323850" rtl="0">
              <a:spcBef>
                <a:spcPts val="1600"/>
              </a:spcBef>
              <a:spcAft>
                <a:spcPts val="0"/>
              </a:spcAft>
              <a:buSzPts val="1500"/>
              <a:buFont typeface="Muli"/>
              <a:buAutoNum type="arabicPeriod"/>
              <a:defRPr/>
            </a:lvl4pPr>
            <a:lvl5pPr marL="2286000" lvl="4" indent="-323850" rtl="0">
              <a:spcBef>
                <a:spcPts val="1600"/>
              </a:spcBef>
              <a:spcAft>
                <a:spcPts val="0"/>
              </a:spcAft>
              <a:buSzPts val="1500"/>
              <a:buFont typeface="Muli"/>
              <a:buAutoNum type="alphaLcPeriod"/>
              <a:defRPr/>
            </a:lvl5pPr>
            <a:lvl6pPr marL="2743200" lvl="5" indent="-323850" rtl="0">
              <a:spcBef>
                <a:spcPts val="1600"/>
              </a:spcBef>
              <a:spcAft>
                <a:spcPts val="0"/>
              </a:spcAft>
              <a:buSzPts val="1500"/>
              <a:buFont typeface="Muli"/>
              <a:buAutoNum type="romanLcPeriod"/>
              <a:defRPr/>
            </a:lvl6pPr>
            <a:lvl7pPr marL="3200400" lvl="6" indent="-323850" rtl="0">
              <a:spcBef>
                <a:spcPts val="1600"/>
              </a:spcBef>
              <a:spcAft>
                <a:spcPts val="0"/>
              </a:spcAft>
              <a:buSzPts val="1500"/>
              <a:buFont typeface="Muli"/>
              <a:buAutoNum type="arabicPeriod"/>
              <a:defRPr/>
            </a:lvl7pPr>
            <a:lvl8pPr marL="3657600" lvl="7" indent="-323850" rtl="0">
              <a:spcBef>
                <a:spcPts val="1600"/>
              </a:spcBef>
              <a:spcAft>
                <a:spcPts val="0"/>
              </a:spcAft>
              <a:buSzPts val="1500"/>
              <a:buFont typeface="Muli"/>
              <a:buAutoNum type="alphaLcPeriod"/>
              <a:defRPr/>
            </a:lvl8pPr>
            <a:lvl9pPr marL="4114800" lvl="8" indent="-323850" rtl="0">
              <a:spcBef>
                <a:spcPts val="1600"/>
              </a:spcBef>
              <a:spcAft>
                <a:spcPts val="1600"/>
              </a:spcAft>
              <a:buSzPts val="1500"/>
              <a:buFont typeface="Muli"/>
              <a:buAutoNum type="romanLcPeriod"/>
              <a:defRPr/>
            </a:lvl9pPr>
          </a:lstStyle>
          <a:p>
            <a:endParaRPr/>
          </a:p>
        </p:txBody>
      </p:sp>
      <p:sp>
        <p:nvSpPr>
          <p:cNvPr id="53" name="Google Shape;53;p4"/>
          <p:cNvSpPr txBox="1">
            <a:spLocks noGrp="1"/>
          </p:cNvSpPr>
          <p:nvPr>
            <p:ph type="title"/>
          </p:nvPr>
        </p:nvSpPr>
        <p:spPr>
          <a:xfrm>
            <a:off x="359325" y="376550"/>
            <a:ext cx="8424000" cy="65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 name="Google Shape;54;p4"/>
          <p:cNvSpPr txBox="1">
            <a:spLocks noGrp="1"/>
          </p:cNvSpPr>
          <p:nvPr>
            <p:ph type="subTitle" idx="2"/>
          </p:nvPr>
        </p:nvSpPr>
        <p:spPr>
          <a:xfrm>
            <a:off x="677325" y="4190075"/>
            <a:ext cx="4565100" cy="262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100" b="0"/>
            </a:lvl1pPr>
            <a:lvl2pPr lvl="1" rtl="0">
              <a:lnSpc>
                <a:spcPct val="100000"/>
              </a:lnSpc>
              <a:spcBef>
                <a:spcPts val="160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8"/>
        <p:cNvGrpSpPr/>
        <p:nvPr/>
      </p:nvGrpSpPr>
      <p:grpSpPr>
        <a:xfrm>
          <a:off x="0" y="0"/>
          <a:ext cx="0" cy="0"/>
          <a:chOff x="0" y="0"/>
          <a:chExt cx="0" cy="0"/>
        </a:xfrm>
      </p:grpSpPr>
      <p:sp>
        <p:nvSpPr>
          <p:cNvPr id="99" name="Google Shape;99;p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0" name="Google Shape;100;p8"/>
          <p:cNvSpPr txBox="1">
            <a:spLocks noGrp="1"/>
          </p:cNvSpPr>
          <p:nvPr>
            <p:ph type="subTitle" idx="1"/>
          </p:nvPr>
        </p:nvSpPr>
        <p:spPr>
          <a:xfrm>
            <a:off x="3118200" y="22150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a:lvl1pPr>
            <a:lvl2pPr lvl="1" algn="ctr" rtl="0">
              <a:lnSpc>
                <a:spcPct val="100000"/>
              </a:lnSpc>
              <a:spcBef>
                <a:spcPts val="160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1"/>
        <p:cNvGrpSpPr/>
        <p:nvPr/>
      </p:nvGrpSpPr>
      <p:grpSpPr>
        <a:xfrm>
          <a:off x="0" y="0"/>
          <a:ext cx="0" cy="0"/>
          <a:chOff x="0" y="0"/>
          <a:chExt cx="0" cy="0"/>
        </a:xfrm>
      </p:grpSpPr>
      <p:sp>
        <p:nvSpPr>
          <p:cNvPr id="102" name="Google Shape;102;p9"/>
          <p:cNvSpPr txBox="1">
            <a:spLocks noGrp="1"/>
          </p:cNvSpPr>
          <p:nvPr>
            <p:ph type="title"/>
          </p:nvPr>
        </p:nvSpPr>
        <p:spPr>
          <a:xfrm>
            <a:off x="4402150" y="292875"/>
            <a:ext cx="4107900" cy="20169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rgbClr val="FFFFFF"/>
        </a:solidFill>
        <a:effectLst/>
      </p:bgPr>
    </p:bg>
    <p:spTree>
      <p:nvGrpSpPr>
        <p:cNvPr id="1" name="Shape 103"/>
        <p:cNvGrpSpPr/>
        <p:nvPr/>
      </p:nvGrpSpPr>
      <p:grpSpPr>
        <a:xfrm>
          <a:off x="0" y="0"/>
          <a:ext cx="0" cy="0"/>
          <a:chOff x="0" y="0"/>
          <a:chExt cx="0" cy="0"/>
        </a:xfrm>
      </p:grpSpPr>
      <p:sp>
        <p:nvSpPr>
          <p:cNvPr id="104" name="Google Shape;104;p10"/>
          <p:cNvSpPr txBox="1">
            <a:spLocks noGrp="1"/>
          </p:cNvSpPr>
          <p:nvPr>
            <p:ph type="title"/>
          </p:nvPr>
        </p:nvSpPr>
        <p:spPr>
          <a:xfrm>
            <a:off x="5204178" y="2256300"/>
            <a:ext cx="3254100" cy="600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3F0B01"/>
              </a:buClr>
              <a:buSzPts val="5000"/>
              <a:buFont typeface="Roboto Slab"/>
              <a:buNone/>
              <a:defRPr sz="3000">
                <a:solidFill>
                  <a:schemeClr val="lt1"/>
                </a:solidFill>
                <a:latin typeface="Roboto Slab"/>
                <a:ea typeface="Roboto Slab"/>
                <a:cs typeface="Roboto Slab"/>
                <a:sym typeface="Roboto Slab"/>
              </a:defRPr>
            </a:lvl1pPr>
            <a:lvl2pPr lvl="1" rtl="0">
              <a:spcBef>
                <a:spcPts val="0"/>
              </a:spcBef>
              <a:spcAft>
                <a:spcPts val="0"/>
              </a:spcAft>
              <a:buClr>
                <a:srgbClr val="3F0B01"/>
              </a:buClr>
              <a:buSzPts val="2800"/>
              <a:buNone/>
              <a:defRPr>
                <a:solidFill>
                  <a:srgbClr val="3F0B01"/>
                </a:solidFill>
                <a:latin typeface="Roboto"/>
                <a:ea typeface="Roboto"/>
                <a:cs typeface="Roboto"/>
                <a:sym typeface="Roboto"/>
              </a:defRPr>
            </a:lvl2pPr>
            <a:lvl3pPr lvl="2" rtl="0">
              <a:spcBef>
                <a:spcPts val="0"/>
              </a:spcBef>
              <a:spcAft>
                <a:spcPts val="0"/>
              </a:spcAft>
              <a:buClr>
                <a:srgbClr val="3F0B01"/>
              </a:buClr>
              <a:buSzPts val="2800"/>
              <a:buNone/>
              <a:defRPr>
                <a:solidFill>
                  <a:srgbClr val="3F0B01"/>
                </a:solidFill>
                <a:latin typeface="Roboto"/>
                <a:ea typeface="Roboto"/>
                <a:cs typeface="Roboto"/>
                <a:sym typeface="Roboto"/>
              </a:defRPr>
            </a:lvl3pPr>
            <a:lvl4pPr lvl="3" rtl="0">
              <a:spcBef>
                <a:spcPts val="0"/>
              </a:spcBef>
              <a:spcAft>
                <a:spcPts val="0"/>
              </a:spcAft>
              <a:buClr>
                <a:srgbClr val="3F0B01"/>
              </a:buClr>
              <a:buSzPts val="2800"/>
              <a:buNone/>
              <a:defRPr>
                <a:solidFill>
                  <a:srgbClr val="3F0B01"/>
                </a:solidFill>
                <a:latin typeface="Roboto"/>
                <a:ea typeface="Roboto"/>
                <a:cs typeface="Roboto"/>
                <a:sym typeface="Roboto"/>
              </a:defRPr>
            </a:lvl4pPr>
            <a:lvl5pPr lvl="4" rtl="0">
              <a:spcBef>
                <a:spcPts val="0"/>
              </a:spcBef>
              <a:spcAft>
                <a:spcPts val="0"/>
              </a:spcAft>
              <a:buClr>
                <a:srgbClr val="3F0B01"/>
              </a:buClr>
              <a:buSzPts val="2800"/>
              <a:buNone/>
              <a:defRPr>
                <a:solidFill>
                  <a:srgbClr val="3F0B01"/>
                </a:solidFill>
                <a:latin typeface="Roboto"/>
                <a:ea typeface="Roboto"/>
                <a:cs typeface="Roboto"/>
                <a:sym typeface="Roboto"/>
              </a:defRPr>
            </a:lvl5pPr>
            <a:lvl6pPr lvl="5" rtl="0">
              <a:spcBef>
                <a:spcPts val="0"/>
              </a:spcBef>
              <a:spcAft>
                <a:spcPts val="0"/>
              </a:spcAft>
              <a:buClr>
                <a:srgbClr val="3F0B01"/>
              </a:buClr>
              <a:buSzPts val="2800"/>
              <a:buNone/>
              <a:defRPr>
                <a:solidFill>
                  <a:srgbClr val="3F0B01"/>
                </a:solidFill>
                <a:latin typeface="Roboto"/>
                <a:ea typeface="Roboto"/>
                <a:cs typeface="Roboto"/>
                <a:sym typeface="Roboto"/>
              </a:defRPr>
            </a:lvl6pPr>
            <a:lvl7pPr lvl="6" rtl="0">
              <a:spcBef>
                <a:spcPts val="0"/>
              </a:spcBef>
              <a:spcAft>
                <a:spcPts val="0"/>
              </a:spcAft>
              <a:buClr>
                <a:srgbClr val="3F0B01"/>
              </a:buClr>
              <a:buSzPts val="2800"/>
              <a:buNone/>
              <a:defRPr>
                <a:solidFill>
                  <a:srgbClr val="3F0B01"/>
                </a:solidFill>
                <a:latin typeface="Roboto"/>
                <a:ea typeface="Roboto"/>
                <a:cs typeface="Roboto"/>
                <a:sym typeface="Roboto"/>
              </a:defRPr>
            </a:lvl7pPr>
            <a:lvl8pPr lvl="7" rtl="0">
              <a:spcBef>
                <a:spcPts val="0"/>
              </a:spcBef>
              <a:spcAft>
                <a:spcPts val="0"/>
              </a:spcAft>
              <a:buClr>
                <a:srgbClr val="3F0B01"/>
              </a:buClr>
              <a:buSzPts val="2800"/>
              <a:buNone/>
              <a:defRPr>
                <a:solidFill>
                  <a:srgbClr val="3F0B01"/>
                </a:solidFill>
                <a:latin typeface="Roboto"/>
                <a:ea typeface="Roboto"/>
                <a:cs typeface="Roboto"/>
                <a:sym typeface="Roboto"/>
              </a:defRPr>
            </a:lvl8pPr>
            <a:lvl9pPr lvl="8" rtl="0">
              <a:spcBef>
                <a:spcPts val="0"/>
              </a:spcBef>
              <a:spcAft>
                <a:spcPts val="0"/>
              </a:spcAft>
              <a:buClr>
                <a:srgbClr val="3F0B01"/>
              </a:buClr>
              <a:buSzPts val="2800"/>
              <a:buNone/>
              <a:defRPr>
                <a:solidFill>
                  <a:srgbClr val="3F0B01"/>
                </a:solidFill>
                <a:latin typeface="Roboto"/>
                <a:ea typeface="Roboto"/>
                <a:cs typeface="Roboto"/>
                <a:sym typeface="Roboto"/>
              </a:defRPr>
            </a:lvl9pPr>
          </a:lstStyle>
          <a:p>
            <a:endParaRPr/>
          </a:p>
        </p:txBody>
      </p:sp>
      <p:sp>
        <p:nvSpPr>
          <p:cNvPr id="105" name="Google Shape;105;p10"/>
          <p:cNvSpPr txBox="1">
            <a:spLocks noGrp="1"/>
          </p:cNvSpPr>
          <p:nvPr>
            <p:ph type="subTitle" idx="1"/>
          </p:nvPr>
        </p:nvSpPr>
        <p:spPr>
          <a:xfrm>
            <a:off x="5204178" y="2699639"/>
            <a:ext cx="3254100" cy="142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3F0B01"/>
              </a:buClr>
              <a:buSzPts val="1500"/>
              <a:buFont typeface="Lato"/>
              <a:buNone/>
              <a:defRPr sz="1500">
                <a:solidFill>
                  <a:schemeClr val="lt1"/>
                </a:solidFill>
                <a:latin typeface="Lato"/>
                <a:ea typeface="Lato"/>
                <a:cs typeface="Lato"/>
                <a:sym typeface="Lato"/>
              </a:defRPr>
            </a:lvl1pPr>
            <a:lvl2pPr lvl="1" rtl="0">
              <a:spcBef>
                <a:spcPts val="0"/>
              </a:spcBef>
              <a:spcAft>
                <a:spcPts val="0"/>
              </a:spcAft>
              <a:buClr>
                <a:srgbClr val="3F0B01"/>
              </a:buClr>
              <a:buSzPts val="1500"/>
              <a:buFont typeface="Lato"/>
              <a:buNone/>
              <a:defRPr>
                <a:solidFill>
                  <a:srgbClr val="3F0B01"/>
                </a:solidFill>
                <a:latin typeface="Lato"/>
                <a:ea typeface="Lato"/>
                <a:cs typeface="Lato"/>
                <a:sym typeface="Lato"/>
              </a:defRPr>
            </a:lvl2pPr>
            <a:lvl3pPr lvl="2" rtl="0">
              <a:spcBef>
                <a:spcPts val="1600"/>
              </a:spcBef>
              <a:spcAft>
                <a:spcPts val="0"/>
              </a:spcAft>
              <a:buClr>
                <a:srgbClr val="3F0B01"/>
              </a:buClr>
              <a:buSzPts val="1500"/>
              <a:buFont typeface="Lato"/>
              <a:buNone/>
              <a:defRPr>
                <a:solidFill>
                  <a:srgbClr val="3F0B01"/>
                </a:solidFill>
                <a:latin typeface="Lato"/>
                <a:ea typeface="Lato"/>
                <a:cs typeface="Lato"/>
                <a:sym typeface="Lato"/>
              </a:defRPr>
            </a:lvl3pPr>
            <a:lvl4pPr lvl="3" rtl="0">
              <a:spcBef>
                <a:spcPts val="1600"/>
              </a:spcBef>
              <a:spcAft>
                <a:spcPts val="0"/>
              </a:spcAft>
              <a:buClr>
                <a:srgbClr val="3F0B01"/>
              </a:buClr>
              <a:buSzPts val="1500"/>
              <a:buFont typeface="Lato"/>
              <a:buNone/>
              <a:defRPr>
                <a:solidFill>
                  <a:srgbClr val="3F0B01"/>
                </a:solidFill>
                <a:latin typeface="Lato"/>
                <a:ea typeface="Lato"/>
                <a:cs typeface="Lato"/>
                <a:sym typeface="Lato"/>
              </a:defRPr>
            </a:lvl4pPr>
            <a:lvl5pPr lvl="4" rtl="0">
              <a:spcBef>
                <a:spcPts val="1600"/>
              </a:spcBef>
              <a:spcAft>
                <a:spcPts val="0"/>
              </a:spcAft>
              <a:buClr>
                <a:srgbClr val="3F0B01"/>
              </a:buClr>
              <a:buSzPts val="1500"/>
              <a:buFont typeface="Lato"/>
              <a:buNone/>
              <a:defRPr>
                <a:solidFill>
                  <a:srgbClr val="3F0B01"/>
                </a:solidFill>
                <a:latin typeface="Lato"/>
                <a:ea typeface="Lato"/>
                <a:cs typeface="Lato"/>
                <a:sym typeface="Lato"/>
              </a:defRPr>
            </a:lvl5pPr>
            <a:lvl6pPr lvl="5" rtl="0">
              <a:spcBef>
                <a:spcPts val="1600"/>
              </a:spcBef>
              <a:spcAft>
                <a:spcPts val="0"/>
              </a:spcAft>
              <a:buClr>
                <a:srgbClr val="3F0B01"/>
              </a:buClr>
              <a:buSzPts val="1500"/>
              <a:buFont typeface="Lato"/>
              <a:buNone/>
              <a:defRPr>
                <a:solidFill>
                  <a:srgbClr val="3F0B01"/>
                </a:solidFill>
                <a:latin typeface="Lato"/>
                <a:ea typeface="Lato"/>
                <a:cs typeface="Lato"/>
                <a:sym typeface="Lato"/>
              </a:defRPr>
            </a:lvl6pPr>
            <a:lvl7pPr lvl="6" rtl="0">
              <a:spcBef>
                <a:spcPts val="1600"/>
              </a:spcBef>
              <a:spcAft>
                <a:spcPts val="0"/>
              </a:spcAft>
              <a:buClr>
                <a:srgbClr val="3F0B01"/>
              </a:buClr>
              <a:buSzPts val="1500"/>
              <a:buFont typeface="Lato"/>
              <a:buNone/>
              <a:defRPr>
                <a:solidFill>
                  <a:srgbClr val="3F0B01"/>
                </a:solidFill>
                <a:latin typeface="Lato"/>
                <a:ea typeface="Lato"/>
                <a:cs typeface="Lato"/>
                <a:sym typeface="Lato"/>
              </a:defRPr>
            </a:lvl7pPr>
            <a:lvl8pPr lvl="7" rtl="0">
              <a:spcBef>
                <a:spcPts val="1600"/>
              </a:spcBef>
              <a:spcAft>
                <a:spcPts val="0"/>
              </a:spcAft>
              <a:buClr>
                <a:srgbClr val="3F0B01"/>
              </a:buClr>
              <a:buSzPts val="1500"/>
              <a:buFont typeface="Lato"/>
              <a:buNone/>
              <a:defRPr>
                <a:solidFill>
                  <a:srgbClr val="3F0B01"/>
                </a:solidFill>
                <a:latin typeface="Lato"/>
                <a:ea typeface="Lato"/>
                <a:cs typeface="Lato"/>
                <a:sym typeface="Lato"/>
              </a:defRPr>
            </a:lvl8pPr>
            <a:lvl9pPr lvl="8" rtl="0">
              <a:spcBef>
                <a:spcPts val="1600"/>
              </a:spcBef>
              <a:spcAft>
                <a:spcPts val="1600"/>
              </a:spcAft>
              <a:buClr>
                <a:srgbClr val="3F0B01"/>
              </a:buClr>
              <a:buSzPts val="1500"/>
              <a:buFont typeface="Lato"/>
              <a:buNone/>
              <a:defRPr>
                <a:solidFill>
                  <a:srgbClr val="3F0B01"/>
                </a:solidFill>
                <a:latin typeface="Lato"/>
                <a:ea typeface="Lato"/>
                <a:cs typeface="Lato"/>
                <a:sym typeface="Lato"/>
              </a:defRPr>
            </a:lvl9pPr>
          </a:lstStyle>
          <a:p>
            <a:endParaRPr/>
          </a:p>
        </p:txBody>
      </p:sp>
      <p:grpSp>
        <p:nvGrpSpPr>
          <p:cNvPr id="106" name="Google Shape;106;p10"/>
          <p:cNvGrpSpPr/>
          <p:nvPr/>
        </p:nvGrpSpPr>
        <p:grpSpPr>
          <a:xfrm>
            <a:off x="7759979" y="228595"/>
            <a:ext cx="1155432" cy="1149561"/>
            <a:chOff x="6648829" y="433220"/>
            <a:chExt cx="1155432" cy="1149561"/>
          </a:xfrm>
        </p:grpSpPr>
        <p:sp>
          <p:nvSpPr>
            <p:cNvPr id="107" name="Google Shape;107;p10"/>
            <p:cNvSpPr/>
            <p:nvPr/>
          </p:nvSpPr>
          <p:spPr>
            <a:xfrm>
              <a:off x="7523476" y="622417"/>
              <a:ext cx="280785" cy="960365"/>
            </a:xfrm>
            <a:custGeom>
              <a:avLst/>
              <a:gdLst/>
              <a:ahLst/>
              <a:cxnLst/>
              <a:rect l="l" t="t" r="r" b="b"/>
              <a:pathLst>
                <a:path w="1913" h="6543" extrusionOk="0">
                  <a:moveTo>
                    <a:pt x="1296" y="1480"/>
                  </a:moveTo>
                  <a:cubicBezTo>
                    <a:pt x="1357" y="1480"/>
                    <a:pt x="1415" y="1498"/>
                    <a:pt x="1467" y="1533"/>
                  </a:cubicBezTo>
                  <a:cubicBezTo>
                    <a:pt x="1389" y="1637"/>
                    <a:pt x="1258" y="1690"/>
                    <a:pt x="1127" y="1703"/>
                  </a:cubicBezTo>
                  <a:cubicBezTo>
                    <a:pt x="1087" y="1624"/>
                    <a:pt x="1114" y="1520"/>
                    <a:pt x="1205" y="1493"/>
                  </a:cubicBezTo>
                  <a:cubicBezTo>
                    <a:pt x="1236" y="1485"/>
                    <a:pt x="1266" y="1480"/>
                    <a:pt x="1296" y="1480"/>
                  </a:cubicBezTo>
                  <a:close/>
                  <a:moveTo>
                    <a:pt x="1607" y="3957"/>
                  </a:moveTo>
                  <a:cubicBezTo>
                    <a:pt x="1635" y="3957"/>
                    <a:pt x="1663" y="3964"/>
                    <a:pt x="1690" y="3981"/>
                  </a:cubicBezTo>
                  <a:cubicBezTo>
                    <a:pt x="1742" y="4020"/>
                    <a:pt x="1768" y="4086"/>
                    <a:pt x="1742" y="4151"/>
                  </a:cubicBezTo>
                  <a:cubicBezTo>
                    <a:pt x="1722" y="4153"/>
                    <a:pt x="1702" y="4154"/>
                    <a:pt x="1681" y="4154"/>
                  </a:cubicBezTo>
                  <a:cubicBezTo>
                    <a:pt x="1584" y="4154"/>
                    <a:pt x="1488" y="4129"/>
                    <a:pt x="1402" y="4086"/>
                  </a:cubicBezTo>
                  <a:cubicBezTo>
                    <a:pt x="1450" y="4018"/>
                    <a:pt x="1528" y="3957"/>
                    <a:pt x="1607" y="3957"/>
                  </a:cubicBezTo>
                  <a:close/>
                  <a:moveTo>
                    <a:pt x="866" y="0"/>
                  </a:moveTo>
                  <a:cubicBezTo>
                    <a:pt x="538" y="0"/>
                    <a:pt x="208" y="156"/>
                    <a:pt x="92" y="459"/>
                  </a:cubicBezTo>
                  <a:cubicBezTo>
                    <a:pt x="92" y="459"/>
                    <a:pt x="92" y="472"/>
                    <a:pt x="92" y="485"/>
                  </a:cubicBezTo>
                  <a:cubicBezTo>
                    <a:pt x="1" y="786"/>
                    <a:pt x="119" y="1153"/>
                    <a:pt x="472" y="1232"/>
                  </a:cubicBezTo>
                  <a:cubicBezTo>
                    <a:pt x="496" y="1236"/>
                    <a:pt x="520" y="1238"/>
                    <a:pt x="543" y="1238"/>
                  </a:cubicBezTo>
                  <a:cubicBezTo>
                    <a:pt x="877" y="1238"/>
                    <a:pt x="1135" y="821"/>
                    <a:pt x="878" y="564"/>
                  </a:cubicBezTo>
                  <a:cubicBezTo>
                    <a:pt x="864" y="550"/>
                    <a:pt x="848" y="545"/>
                    <a:pt x="832" y="545"/>
                  </a:cubicBezTo>
                  <a:cubicBezTo>
                    <a:pt x="787" y="545"/>
                    <a:pt x="744" y="591"/>
                    <a:pt x="773" y="629"/>
                  </a:cubicBezTo>
                  <a:cubicBezTo>
                    <a:pt x="915" y="836"/>
                    <a:pt x="757" y="1080"/>
                    <a:pt x="549" y="1080"/>
                  </a:cubicBezTo>
                  <a:cubicBezTo>
                    <a:pt x="507" y="1080"/>
                    <a:pt x="463" y="1070"/>
                    <a:pt x="420" y="1048"/>
                  </a:cubicBezTo>
                  <a:cubicBezTo>
                    <a:pt x="132" y="930"/>
                    <a:pt x="119" y="642"/>
                    <a:pt x="210" y="394"/>
                  </a:cubicBezTo>
                  <a:cubicBezTo>
                    <a:pt x="353" y="232"/>
                    <a:pt x="585" y="150"/>
                    <a:pt x="814" y="150"/>
                  </a:cubicBezTo>
                  <a:cubicBezTo>
                    <a:pt x="1047" y="150"/>
                    <a:pt x="1276" y="235"/>
                    <a:pt x="1402" y="407"/>
                  </a:cubicBezTo>
                  <a:cubicBezTo>
                    <a:pt x="1598" y="669"/>
                    <a:pt x="1690" y="1140"/>
                    <a:pt x="1546" y="1441"/>
                  </a:cubicBezTo>
                  <a:cubicBezTo>
                    <a:pt x="1474" y="1382"/>
                    <a:pt x="1387" y="1352"/>
                    <a:pt x="1300" y="1352"/>
                  </a:cubicBezTo>
                  <a:cubicBezTo>
                    <a:pt x="1196" y="1352"/>
                    <a:pt x="1093" y="1395"/>
                    <a:pt x="1022" y="1480"/>
                  </a:cubicBezTo>
                  <a:cubicBezTo>
                    <a:pt x="970" y="1572"/>
                    <a:pt x="983" y="1690"/>
                    <a:pt x="1074" y="1768"/>
                  </a:cubicBezTo>
                  <a:cubicBezTo>
                    <a:pt x="1061" y="1795"/>
                    <a:pt x="1087" y="1834"/>
                    <a:pt x="1127" y="1834"/>
                  </a:cubicBezTo>
                  <a:cubicBezTo>
                    <a:pt x="1284" y="1834"/>
                    <a:pt x="1428" y="1795"/>
                    <a:pt x="1533" y="1690"/>
                  </a:cubicBezTo>
                  <a:lnTo>
                    <a:pt x="1533" y="1690"/>
                  </a:lnTo>
                  <a:cubicBezTo>
                    <a:pt x="1663" y="2213"/>
                    <a:pt x="1506" y="2554"/>
                    <a:pt x="1271" y="3025"/>
                  </a:cubicBezTo>
                  <a:cubicBezTo>
                    <a:pt x="1140" y="3248"/>
                    <a:pt x="1074" y="3496"/>
                    <a:pt x="1087" y="3758"/>
                  </a:cubicBezTo>
                  <a:cubicBezTo>
                    <a:pt x="1100" y="3902"/>
                    <a:pt x="1166" y="4033"/>
                    <a:pt x="1258" y="4138"/>
                  </a:cubicBezTo>
                  <a:cubicBezTo>
                    <a:pt x="826" y="4845"/>
                    <a:pt x="1100" y="5761"/>
                    <a:pt x="1402" y="6481"/>
                  </a:cubicBezTo>
                  <a:cubicBezTo>
                    <a:pt x="1423" y="6523"/>
                    <a:pt x="1462" y="6542"/>
                    <a:pt x="1500" y="6542"/>
                  </a:cubicBezTo>
                  <a:cubicBezTo>
                    <a:pt x="1557" y="6542"/>
                    <a:pt x="1608" y="6500"/>
                    <a:pt x="1585" y="6429"/>
                  </a:cubicBezTo>
                  <a:cubicBezTo>
                    <a:pt x="1323" y="5683"/>
                    <a:pt x="1087" y="4976"/>
                    <a:pt x="1349" y="4217"/>
                  </a:cubicBezTo>
                  <a:lnTo>
                    <a:pt x="1349" y="4217"/>
                  </a:lnTo>
                  <a:cubicBezTo>
                    <a:pt x="1441" y="4281"/>
                    <a:pt x="1545" y="4313"/>
                    <a:pt x="1649" y="4313"/>
                  </a:cubicBezTo>
                  <a:cubicBezTo>
                    <a:pt x="1694" y="4313"/>
                    <a:pt x="1738" y="4307"/>
                    <a:pt x="1781" y="4295"/>
                  </a:cubicBezTo>
                  <a:cubicBezTo>
                    <a:pt x="1821" y="4282"/>
                    <a:pt x="1834" y="4256"/>
                    <a:pt x="1834" y="4230"/>
                  </a:cubicBezTo>
                  <a:cubicBezTo>
                    <a:pt x="1912" y="4138"/>
                    <a:pt x="1912" y="4007"/>
                    <a:pt x="1834" y="3929"/>
                  </a:cubicBezTo>
                  <a:cubicBezTo>
                    <a:pt x="1777" y="3868"/>
                    <a:pt x="1711" y="3842"/>
                    <a:pt x="1643" y="3842"/>
                  </a:cubicBezTo>
                  <a:cubicBezTo>
                    <a:pt x="1521" y="3842"/>
                    <a:pt x="1394" y="3924"/>
                    <a:pt x="1310" y="4033"/>
                  </a:cubicBezTo>
                  <a:cubicBezTo>
                    <a:pt x="1061" y="3745"/>
                    <a:pt x="1467" y="3038"/>
                    <a:pt x="1559" y="2829"/>
                  </a:cubicBezTo>
                  <a:cubicBezTo>
                    <a:pt x="1650" y="2685"/>
                    <a:pt x="1703" y="2528"/>
                    <a:pt x="1742" y="2371"/>
                  </a:cubicBezTo>
                  <a:cubicBezTo>
                    <a:pt x="1807" y="2109"/>
                    <a:pt x="1755" y="1834"/>
                    <a:pt x="1598" y="1624"/>
                  </a:cubicBezTo>
                  <a:cubicBezTo>
                    <a:pt x="1860" y="1297"/>
                    <a:pt x="1781" y="642"/>
                    <a:pt x="1546" y="315"/>
                  </a:cubicBezTo>
                  <a:cubicBezTo>
                    <a:pt x="1399" y="104"/>
                    <a:pt x="1133" y="0"/>
                    <a:pt x="866"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a:off x="6648829" y="433220"/>
              <a:ext cx="988253" cy="269777"/>
            </a:xfrm>
            <a:custGeom>
              <a:avLst/>
              <a:gdLst/>
              <a:ahLst/>
              <a:cxnLst/>
              <a:rect l="l" t="t" r="r" b="b"/>
              <a:pathLst>
                <a:path w="6733" h="1838" extrusionOk="0">
                  <a:moveTo>
                    <a:pt x="2477" y="141"/>
                  </a:moveTo>
                  <a:cubicBezTo>
                    <a:pt x="2524" y="141"/>
                    <a:pt x="2566" y="165"/>
                    <a:pt x="2595" y="203"/>
                  </a:cubicBezTo>
                  <a:cubicBezTo>
                    <a:pt x="2647" y="308"/>
                    <a:pt x="2569" y="426"/>
                    <a:pt x="2490" y="504"/>
                  </a:cubicBezTo>
                  <a:lnTo>
                    <a:pt x="2477" y="504"/>
                  </a:lnTo>
                  <a:cubicBezTo>
                    <a:pt x="2425" y="387"/>
                    <a:pt x="2412" y="269"/>
                    <a:pt x="2425" y="151"/>
                  </a:cubicBezTo>
                  <a:cubicBezTo>
                    <a:pt x="2442" y="144"/>
                    <a:pt x="2460" y="141"/>
                    <a:pt x="2477" y="141"/>
                  </a:cubicBezTo>
                  <a:close/>
                  <a:moveTo>
                    <a:pt x="5030" y="439"/>
                  </a:moveTo>
                  <a:cubicBezTo>
                    <a:pt x="5083" y="517"/>
                    <a:pt x="5109" y="609"/>
                    <a:pt x="5083" y="701"/>
                  </a:cubicBezTo>
                  <a:cubicBezTo>
                    <a:pt x="5055" y="765"/>
                    <a:pt x="4995" y="797"/>
                    <a:pt x="4940" y="797"/>
                  </a:cubicBezTo>
                  <a:cubicBezTo>
                    <a:pt x="4916" y="797"/>
                    <a:pt x="4893" y="791"/>
                    <a:pt x="4873" y="779"/>
                  </a:cubicBezTo>
                  <a:cubicBezTo>
                    <a:pt x="4873" y="648"/>
                    <a:pt x="4939" y="517"/>
                    <a:pt x="5030" y="439"/>
                  </a:cubicBezTo>
                  <a:close/>
                  <a:moveTo>
                    <a:pt x="2505" y="0"/>
                  </a:moveTo>
                  <a:cubicBezTo>
                    <a:pt x="2451" y="0"/>
                    <a:pt x="2399" y="20"/>
                    <a:pt x="2359" y="59"/>
                  </a:cubicBezTo>
                  <a:cubicBezTo>
                    <a:pt x="2320" y="59"/>
                    <a:pt x="2294" y="85"/>
                    <a:pt x="2294" y="112"/>
                  </a:cubicBezTo>
                  <a:cubicBezTo>
                    <a:pt x="2255" y="256"/>
                    <a:pt x="2281" y="426"/>
                    <a:pt x="2372" y="544"/>
                  </a:cubicBezTo>
                  <a:cubicBezTo>
                    <a:pt x="2133" y="625"/>
                    <a:pt x="1901" y="658"/>
                    <a:pt x="1673" y="658"/>
                  </a:cubicBezTo>
                  <a:cubicBezTo>
                    <a:pt x="1164" y="658"/>
                    <a:pt x="671" y="493"/>
                    <a:pt x="147" y="321"/>
                  </a:cubicBezTo>
                  <a:cubicBezTo>
                    <a:pt x="135" y="317"/>
                    <a:pt x="124" y="315"/>
                    <a:pt x="113" y="315"/>
                  </a:cubicBezTo>
                  <a:cubicBezTo>
                    <a:pt x="22" y="315"/>
                    <a:pt x="0" y="456"/>
                    <a:pt x="94" y="491"/>
                  </a:cubicBezTo>
                  <a:cubicBezTo>
                    <a:pt x="555" y="680"/>
                    <a:pt x="1082" y="859"/>
                    <a:pt x="1586" y="859"/>
                  </a:cubicBezTo>
                  <a:cubicBezTo>
                    <a:pt x="1884" y="859"/>
                    <a:pt x="2175" y="796"/>
                    <a:pt x="2438" y="635"/>
                  </a:cubicBezTo>
                  <a:cubicBezTo>
                    <a:pt x="2543" y="740"/>
                    <a:pt x="2674" y="792"/>
                    <a:pt x="2818" y="819"/>
                  </a:cubicBezTo>
                  <a:cubicBezTo>
                    <a:pt x="2840" y="820"/>
                    <a:pt x="2861" y="820"/>
                    <a:pt x="2883" y="820"/>
                  </a:cubicBezTo>
                  <a:cubicBezTo>
                    <a:pt x="3121" y="820"/>
                    <a:pt x="3347" y="755"/>
                    <a:pt x="3551" y="635"/>
                  </a:cubicBezTo>
                  <a:cubicBezTo>
                    <a:pt x="3919" y="456"/>
                    <a:pt x="4204" y="315"/>
                    <a:pt x="4544" y="315"/>
                  </a:cubicBezTo>
                  <a:cubicBezTo>
                    <a:pt x="4651" y="315"/>
                    <a:pt x="4764" y="329"/>
                    <a:pt x="4886" y="360"/>
                  </a:cubicBezTo>
                  <a:cubicBezTo>
                    <a:pt x="4795" y="478"/>
                    <a:pt x="4742" y="622"/>
                    <a:pt x="4755" y="766"/>
                  </a:cubicBezTo>
                  <a:cubicBezTo>
                    <a:pt x="4755" y="805"/>
                    <a:pt x="4781" y="832"/>
                    <a:pt x="4821" y="832"/>
                  </a:cubicBezTo>
                  <a:cubicBezTo>
                    <a:pt x="4861" y="880"/>
                    <a:pt x="4920" y="908"/>
                    <a:pt x="4981" y="908"/>
                  </a:cubicBezTo>
                  <a:cubicBezTo>
                    <a:pt x="5020" y="908"/>
                    <a:pt x="5060" y="896"/>
                    <a:pt x="5096" y="871"/>
                  </a:cubicBezTo>
                  <a:cubicBezTo>
                    <a:pt x="5253" y="740"/>
                    <a:pt x="5279" y="517"/>
                    <a:pt x="5148" y="360"/>
                  </a:cubicBezTo>
                  <a:cubicBezTo>
                    <a:pt x="5245" y="307"/>
                    <a:pt x="5363" y="284"/>
                    <a:pt x="5487" y="284"/>
                  </a:cubicBezTo>
                  <a:cubicBezTo>
                    <a:pt x="5730" y="284"/>
                    <a:pt x="5996" y="374"/>
                    <a:pt x="6169" y="504"/>
                  </a:cubicBezTo>
                  <a:cubicBezTo>
                    <a:pt x="6497" y="753"/>
                    <a:pt x="6510" y="1408"/>
                    <a:pt x="6182" y="1683"/>
                  </a:cubicBezTo>
                  <a:cubicBezTo>
                    <a:pt x="6093" y="1720"/>
                    <a:pt x="5999" y="1743"/>
                    <a:pt x="5909" y="1743"/>
                  </a:cubicBezTo>
                  <a:cubicBezTo>
                    <a:pt x="5749" y="1743"/>
                    <a:pt x="5603" y="1671"/>
                    <a:pt x="5528" y="1486"/>
                  </a:cubicBezTo>
                  <a:cubicBezTo>
                    <a:pt x="5426" y="1272"/>
                    <a:pt x="5594" y="1066"/>
                    <a:pt x="5785" y="1066"/>
                  </a:cubicBezTo>
                  <a:cubicBezTo>
                    <a:pt x="5839" y="1066"/>
                    <a:pt x="5895" y="1082"/>
                    <a:pt x="5947" y="1120"/>
                  </a:cubicBezTo>
                  <a:cubicBezTo>
                    <a:pt x="5959" y="1127"/>
                    <a:pt x="5971" y="1130"/>
                    <a:pt x="5982" y="1130"/>
                  </a:cubicBezTo>
                  <a:cubicBezTo>
                    <a:pt x="6029" y="1130"/>
                    <a:pt x="6057" y="1071"/>
                    <a:pt x="6025" y="1028"/>
                  </a:cubicBezTo>
                  <a:cubicBezTo>
                    <a:pt x="5947" y="949"/>
                    <a:pt x="5855" y="916"/>
                    <a:pt x="5765" y="916"/>
                  </a:cubicBezTo>
                  <a:cubicBezTo>
                    <a:pt x="5527" y="916"/>
                    <a:pt x="5300" y="1154"/>
                    <a:pt x="5357" y="1421"/>
                  </a:cubicBezTo>
                  <a:cubicBezTo>
                    <a:pt x="5408" y="1702"/>
                    <a:pt x="5636" y="1837"/>
                    <a:pt x="5881" y="1837"/>
                  </a:cubicBezTo>
                  <a:cubicBezTo>
                    <a:pt x="5955" y="1837"/>
                    <a:pt x="6031" y="1825"/>
                    <a:pt x="6104" y="1800"/>
                  </a:cubicBezTo>
                  <a:lnTo>
                    <a:pt x="6117" y="1800"/>
                  </a:lnTo>
                  <a:cubicBezTo>
                    <a:pt x="6680" y="1591"/>
                    <a:pt x="6732" y="675"/>
                    <a:pt x="6261" y="347"/>
                  </a:cubicBezTo>
                  <a:cubicBezTo>
                    <a:pt x="6076" y="214"/>
                    <a:pt x="5787" y="131"/>
                    <a:pt x="5512" y="131"/>
                  </a:cubicBezTo>
                  <a:cubicBezTo>
                    <a:pt x="5299" y="131"/>
                    <a:pt x="5094" y="181"/>
                    <a:pt x="4952" y="295"/>
                  </a:cubicBezTo>
                  <a:cubicBezTo>
                    <a:pt x="4801" y="182"/>
                    <a:pt x="4617" y="123"/>
                    <a:pt x="4428" y="123"/>
                  </a:cubicBezTo>
                  <a:cubicBezTo>
                    <a:pt x="4354" y="123"/>
                    <a:pt x="4279" y="132"/>
                    <a:pt x="4205" y="151"/>
                  </a:cubicBezTo>
                  <a:cubicBezTo>
                    <a:pt x="4048" y="190"/>
                    <a:pt x="3891" y="256"/>
                    <a:pt x="3747" y="334"/>
                  </a:cubicBezTo>
                  <a:cubicBezTo>
                    <a:pt x="3586" y="415"/>
                    <a:pt x="3129" y="659"/>
                    <a:pt x="2802" y="659"/>
                  </a:cubicBezTo>
                  <a:cubicBezTo>
                    <a:pt x="2705" y="659"/>
                    <a:pt x="2619" y="637"/>
                    <a:pt x="2556" y="583"/>
                  </a:cubicBezTo>
                  <a:cubicBezTo>
                    <a:pt x="2713" y="465"/>
                    <a:pt x="2831" y="229"/>
                    <a:pt x="2661" y="59"/>
                  </a:cubicBezTo>
                  <a:cubicBezTo>
                    <a:pt x="2615" y="20"/>
                    <a:pt x="2559" y="0"/>
                    <a:pt x="250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9"/>
        <p:cNvGrpSpPr/>
        <p:nvPr/>
      </p:nvGrpSpPr>
      <p:grpSpPr>
        <a:xfrm>
          <a:off x="0" y="0"/>
          <a:ext cx="0" cy="0"/>
          <a:chOff x="0" y="0"/>
          <a:chExt cx="0" cy="0"/>
        </a:xfrm>
      </p:grpSpPr>
      <p:sp>
        <p:nvSpPr>
          <p:cNvPr id="110" name="Google Shape;110;p11"/>
          <p:cNvSpPr txBox="1">
            <a:spLocks noGrp="1"/>
          </p:cNvSpPr>
          <p:nvPr>
            <p:ph type="title"/>
          </p:nvPr>
        </p:nvSpPr>
        <p:spPr>
          <a:xfrm>
            <a:off x="2101800" y="2309850"/>
            <a:ext cx="4940400" cy="5238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400">
                <a:latin typeface="Roboto"/>
                <a:ea typeface="Roboto"/>
                <a:cs typeface="Roboto"/>
                <a:sym typeface="Roboto"/>
              </a:defRPr>
            </a:lvl1pPr>
            <a:lvl2pPr lvl="1" algn="r" rtl="0">
              <a:spcBef>
                <a:spcPts val="0"/>
              </a:spcBef>
              <a:spcAft>
                <a:spcPts val="0"/>
              </a:spcAft>
              <a:buNone/>
              <a:defRPr>
                <a:latin typeface="Roboto"/>
                <a:ea typeface="Roboto"/>
                <a:cs typeface="Roboto"/>
                <a:sym typeface="Roboto"/>
              </a:defRPr>
            </a:lvl2pPr>
            <a:lvl3pPr lvl="2" algn="r" rtl="0">
              <a:spcBef>
                <a:spcPts val="0"/>
              </a:spcBef>
              <a:spcAft>
                <a:spcPts val="0"/>
              </a:spcAft>
              <a:buNone/>
              <a:defRPr>
                <a:latin typeface="Roboto"/>
                <a:ea typeface="Roboto"/>
                <a:cs typeface="Roboto"/>
                <a:sym typeface="Roboto"/>
              </a:defRPr>
            </a:lvl3pPr>
            <a:lvl4pPr lvl="3" algn="r" rtl="0">
              <a:spcBef>
                <a:spcPts val="0"/>
              </a:spcBef>
              <a:spcAft>
                <a:spcPts val="0"/>
              </a:spcAft>
              <a:buNone/>
              <a:defRPr>
                <a:latin typeface="Roboto"/>
                <a:ea typeface="Roboto"/>
                <a:cs typeface="Roboto"/>
                <a:sym typeface="Roboto"/>
              </a:defRPr>
            </a:lvl4pPr>
            <a:lvl5pPr lvl="4" algn="r" rtl="0">
              <a:spcBef>
                <a:spcPts val="0"/>
              </a:spcBef>
              <a:spcAft>
                <a:spcPts val="0"/>
              </a:spcAft>
              <a:buNone/>
              <a:defRPr>
                <a:latin typeface="Roboto"/>
                <a:ea typeface="Roboto"/>
                <a:cs typeface="Roboto"/>
                <a:sym typeface="Roboto"/>
              </a:defRPr>
            </a:lvl5pPr>
            <a:lvl6pPr lvl="5" algn="r" rtl="0">
              <a:spcBef>
                <a:spcPts val="0"/>
              </a:spcBef>
              <a:spcAft>
                <a:spcPts val="0"/>
              </a:spcAft>
              <a:buNone/>
              <a:defRPr>
                <a:latin typeface="Roboto"/>
                <a:ea typeface="Roboto"/>
                <a:cs typeface="Roboto"/>
                <a:sym typeface="Roboto"/>
              </a:defRPr>
            </a:lvl6pPr>
            <a:lvl7pPr lvl="6" algn="r" rtl="0">
              <a:spcBef>
                <a:spcPts val="0"/>
              </a:spcBef>
              <a:spcAft>
                <a:spcPts val="0"/>
              </a:spcAft>
              <a:buNone/>
              <a:defRPr>
                <a:latin typeface="Roboto"/>
                <a:ea typeface="Roboto"/>
                <a:cs typeface="Roboto"/>
                <a:sym typeface="Roboto"/>
              </a:defRPr>
            </a:lvl7pPr>
            <a:lvl8pPr lvl="7" algn="r" rtl="0">
              <a:spcBef>
                <a:spcPts val="0"/>
              </a:spcBef>
              <a:spcAft>
                <a:spcPts val="0"/>
              </a:spcAft>
              <a:buNone/>
              <a:defRPr>
                <a:latin typeface="Roboto"/>
                <a:ea typeface="Roboto"/>
                <a:cs typeface="Roboto"/>
                <a:sym typeface="Roboto"/>
              </a:defRPr>
            </a:lvl8pPr>
            <a:lvl9pPr lvl="8" algn="r"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4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p:cSld name="CUSTOM_3">
    <p:bg>
      <p:bgPr>
        <a:solidFill>
          <a:srgbClr val="FFFFFF"/>
        </a:solidFill>
        <a:effectLst/>
      </p:bgPr>
    </p:bg>
    <p:spTree>
      <p:nvGrpSpPr>
        <p:cNvPr id="1" name="Shape 144"/>
        <p:cNvGrpSpPr/>
        <p:nvPr/>
      </p:nvGrpSpPr>
      <p:grpSpPr>
        <a:xfrm>
          <a:off x="0" y="0"/>
          <a:ext cx="0" cy="0"/>
          <a:chOff x="0" y="0"/>
          <a:chExt cx="0" cy="0"/>
        </a:xfrm>
      </p:grpSpPr>
      <p:sp>
        <p:nvSpPr>
          <p:cNvPr id="145" name="Google Shape;145;p14"/>
          <p:cNvSpPr txBox="1">
            <a:spLocks noGrp="1"/>
          </p:cNvSpPr>
          <p:nvPr>
            <p:ph type="title"/>
          </p:nvPr>
        </p:nvSpPr>
        <p:spPr>
          <a:xfrm>
            <a:off x="361214" y="1570886"/>
            <a:ext cx="3857700" cy="129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000"/>
              <a:buNone/>
              <a:defRPr sz="3500">
                <a:solidFill>
                  <a:schemeClr val="lt1"/>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6" name="Google Shape;146;p14"/>
          <p:cNvSpPr txBox="1">
            <a:spLocks noGrp="1"/>
          </p:cNvSpPr>
          <p:nvPr>
            <p:ph type="title" idx="2" hasCustomPrompt="1"/>
          </p:nvPr>
        </p:nvSpPr>
        <p:spPr>
          <a:xfrm>
            <a:off x="6036897" y="2027846"/>
            <a:ext cx="1642200" cy="120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400"/>
              <a:buNone/>
              <a:defRPr sz="9600">
                <a:solidFill>
                  <a:schemeClr val="dk1"/>
                </a:solidFill>
                <a:latin typeface="Roboto Slab"/>
                <a:ea typeface="Roboto Slab"/>
                <a:cs typeface="Roboto Slab"/>
                <a:sym typeface="Roboto Slab"/>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7" name="Google Shape;147;p14"/>
          <p:cNvSpPr txBox="1">
            <a:spLocks noGrp="1"/>
          </p:cNvSpPr>
          <p:nvPr>
            <p:ph type="subTitle" idx="1"/>
          </p:nvPr>
        </p:nvSpPr>
        <p:spPr>
          <a:xfrm>
            <a:off x="790664" y="2669045"/>
            <a:ext cx="2998800" cy="85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solidFill>
                  <a:schemeClr val="lt1"/>
                </a:solidFill>
              </a:defRPr>
            </a:lvl1pPr>
            <a:lvl2pPr lvl="1" rtl="0">
              <a:spcBef>
                <a:spcPts val="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3_1">
    <p:spTree>
      <p:nvGrpSpPr>
        <p:cNvPr id="1" name="Shape 148"/>
        <p:cNvGrpSpPr/>
        <p:nvPr/>
      </p:nvGrpSpPr>
      <p:grpSpPr>
        <a:xfrm>
          <a:off x="0" y="0"/>
          <a:ext cx="0" cy="0"/>
          <a:chOff x="0" y="0"/>
          <a:chExt cx="0" cy="0"/>
        </a:xfrm>
      </p:grpSpPr>
      <p:sp>
        <p:nvSpPr>
          <p:cNvPr id="149" name="Google Shape;149;p15"/>
          <p:cNvSpPr txBox="1">
            <a:spLocks noGrp="1"/>
          </p:cNvSpPr>
          <p:nvPr>
            <p:ph type="title"/>
          </p:nvPr>
        </p:nvSpPr>
        <p:spPr>
          <a:xfrm>
            <a:off x="4928672" y="2116737"/>
            <a:ext cx="3857700" cy="129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000"/>
              <a:buNone/>
              <a:defRPr sz="3500">
                <a:solidFill>
                  <a:schemeClr val="lt1"/>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0" name="Google Shape;150;p15"/>
          <p:cNvSpPr txBox="1">
            <a:spLocks noGrp="1"/>
          </p:cNvSpPr>
          <p:nvPr>
            <p:ph type="subTitle" idx="1"/>
          </p:nvPr>
        </p:nvSpPr>
        <p:spPr>
          <a:xfrm>
            <a:off x="5358122" y="2656489"/>
            <a:ext cx="2998800" cy="85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500"/>
              <a:buNone/>
              <a:defRPr>
                <a:solidFill>
                  <a:schemeClr val="lt1"/>
                </a:solidFill>
              </a:defRPr>
            </a:lvl1pPr>
            <a:lvl2pPr lvl="1" rtl="0">
              <a:spcBef>
                <a:spcPts val="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51" name="Google Shape;151;p15"/>
          <p:cNvSpPr txBox="1">
            <a:spLocks noGrp="1"/>
          </p:cNvSpPr>
          <p:nvPr>
            <p:ph type="title" idx="2" hasCustomPrompt="1"/>
          </p:nvPr>
        </p:nvSpPr>
        <p:spPr>
          <a:xfrm>
            <a:off x="1464897" y="2027846"/>
            <a:ext cx="1642200" cy="120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400"/>
              <a:buNone/>
              <a:defRPr sz="9600">
                <a:solidFill>
                  <a:schemeClr val="dk1"/>
                </a:solidFill>
                <a:latin typeface="Roboto Slab"/>
                <a:ea typeface="Roboto Slab"/>
                <a:cs typeface="Roboto Slab"/>
                <a:sym typeface="Roboto Slab"/>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5000"/>
              <a:buFont typeface="Roboto Slab"/>
              <a:buNone/>
              <a:defRPr sz="5000" b="1">
                <a:latin typeface="Roboto Slab"/>
                <a:ea typeface="Roboto Slab"/>
                <a:cs typeface="Roboto Slab"/>
                <a:sym typeface="Roboto Slab"/>
              </a:defRPr>
            </a:lvl1pPr>
            <a:lvl2pPr lvl="1" rtl="0">
              <a:spcBef>
                <a:spcPts val="0"/>
              </a:spcBef>
              <a:spcAft>
                <a:spcPts val="0"/>
              </a:spcAft>
              <a:buSzPts val="2800"/>
              <a:buNone/>
              <a:defRPr sz="2800"/>
            </a:lvl2pPr>
            <a:lvl3pPr lvl="2" rtl="0">
              <a:spcBef>
                <a:spcPts val="0"/>
              </a:spcBef>
              <a:spcAft>
                <a:spcPts val="0"/>
              </a:spcAft>
              <a:buSzPts val="2800"/>
              <a:buNone/>
              <a:defRPr sz="2800"/>
            </a:lvl3pPr>
            <a:lvl4pPr lvl="3" rtl="0">
              <a:spcBef>
                <a:spcPts val="0"/>
              </a:spcBef>
              <a:spcAft>
                <a:spcPts val="0"/>
              </a:spcAft>
              <a:buSzPts val="2800"/>
              <a:buNone/>
              <a:defRPr sz="2800"/>
            </a:lvl4pPr>
            <a:lvl5pPr lvl="4" rtl="0">
              <a:spcBef>
                <a:spcPts val="0"/>
              </a:spcBef>
              <a:spcAft>
                <a:spcPts val="0"/>
              </a:spcAft>
              <a:buSzPts val="2800"/>
              <a:buNone/>
              <a:defRPr sz="2800"/>
            </a:lvl5pPr>
            <a:lvl6pPr lvl="5" rtl="0">
              <a:spcBef>
                <a:spcPts val="0"/>
              </a:spcBef>
              <a:spcAft>
                <a:spcPts val="0"/>
              </a:spcAft>
              <a:buSzPts val="2800"/>
              <a:buNone/>
              <a:defRPr sz="2800"/>
            </a:lvl6pPr>
            <a:lvl7pPr lvl="6" rtl="0">
              <a:spcBef>
                <a:spcPts val="0"/>
              </a:spcBef>
              <a:spcAft>
                <a:spcPts val="0"/>
              </a:spcAft>
              <a:buSzPts val="2800"/>
              <a:buNone/>
              <a:defRPr sz="2800"/>
            </a:lvl7pPr>
            <a:lvl8pPr lvl="7" rtl="0">
              <a:spcBef>
                <a:spcPts val="0"/>
              </a:spcBef>
              <a:spcAft>
                <a:spcPts val="0"/>
              </a:spcAft>
              <a:buSzPts val="2800"/>
              <a:buNone/>
              <a:defRPr sz="2800"/>
            </a:lvl8pPr>
            <a:lvl9pPr lvl="8" rtl="0">
              <a:spcBef>
                <a:spcPts val="0"/>
              </a:spcBef>
              <a:spcAft>
                <a:spcPts val="0"/>
              </a:spcAft>
              <a:buSzPts val="2800"/>
              <a:buNone/>
              <a:defRPr sz="2800"/>
            </a:lvl9pPr>
          </a:lstStyle>
          <a:p>
            <a:endParaRPr/>
          </a:p>
        </p:txBody>
      </p:sp>
      <p:sp>
        <p:nvSpPr>
          <p:cNvPr id="7" name="Google Shape;7;p1"/>
          <p:cNvSpPr txBox="1">
            <a:spLocks noGrp="1"/>
          </p:cNvSpPr>
          <p:nvPr>
            <p:ph type="body" idx="1"/>
          </p:nvPr>
        </p:nvSpPr>
        <p:spPr>
          <a:xfrm>
            <a:off x="311700" y="1152475"/>
            <a:ext cx="6188100" cy="3416400"/>
          </a:xfrm>
          <a:prstGeom prst="rect">
            <a:avLst/>
          </a:prstGeom>
          <a:noFill/>
          <a:ln>
            <a:noFill/>
          </a:ln>
        </p:spPr>
        <p:txBody>
          <a:bodyPr spcFirstLastPara="1" wrap="square" lIns="91425" tIns="91425" rIns="91425" bIns="91425" anchor="t" anchorCtr="0">
            <a:noAutofit/>
          </a:bodyPr>
          <a:lstStyle>
            <a:lvl1pPr marL="457200" lvl="0" indent="-323850" rtl="0">
              <a:lnSpc>
                <a:spcPct val="115000"/>
              </a:lnSpc>
              <a:spcBef>
                <a:spcPts val="0"/>
              </a:spcBef>
              <a:spcAft>
                <a:spcPts val="0"/>
              </a:spcAft>
              <a:buSzPts val="1500"/>
              <a:buFont typeface="Lato"/>
              <a:buChar char="●"/>
              <a:defRPr sz="1500">
                <a:latin typeface="Lato"/>
                <a:ea typeface="Lato"/>
                <a:cs typeface="Lato"/>
                <a:sym typeface="Lato"/>
              </a:defRPr>
            </a:lvl1pPr>
            <a:lvl2pPr marL="914400" lvl="1" indent="-323850" rtl="0">
              <a:lnSpc>
                <a:spcPct val="115000"/>
              </a:lnSpc>
              <a:spcBef>
                <a:spcPts val="1600"/>
              </a:spcBef>
              <a:spcAft>
                <a:spcPts val="0"/>
              </a:spcAft>
              <a:buSzPts val="1500"/>
              <a:buFont typeface="Lato"/>
              <a:buChar char="○"/>
              <a:defRPr sz="1500">
                <a:latin typeface="Lato"/>
                <a:ea typeface="Lato"/>
                <a:cs typeface="Lato"/>
                <a:sym typeface="Lato"/>
              </a:defRPr>
            </a:lvl2pPr>
            <a:lvl3pPr marL="1371600" lvl="2" indent="-323850" rtl="0">
              <a:lnSpc>
                <a:spcPct val="115000"/>
              </a:lnSpc>
              <a:spcBef>
                <a:spcPts val="1600"/>
              </a:spcBef>
              <a:spcAft>
                <a:spcPts val="0"/>
              </a:spcAft>
              <a:buSzPts val="1500"/>
              <a:buFont typeface="Lato"/>
              <a:buChar char="■"/>
              <a:defRPr sz="1500">
                <a:latin typeface="Lato"/>
                <a:ea typeface="Lato"/>
                <a:cs typeface="Lato"/>
                <a:sym typeface="Lato"/>
              </a:defRPr>
            </a:lvl3pPr>
            <a:lvl4pPr marL="1828800" lvl="3" indent="-323850" rtl="0">
              <a:lnSpc>
                <a:spcPct val="115000"/>
              </a:lnSpc>
              <a:spcBef>
                <a:spcPts val="1600"/>
              </a:spcBef>
              <a:spcAft>
                <a:spcPts val="0"/>
              </a:spcAft>
              <a:buSzPts val="1500"/>
              <a:buFont typeface="Lato"/>
              <a:buChar char="●"/>
              <a:defRPr sz="1500">
                <a:latin typeface="Lato"/>
                <a:ea typeface="Lato"/>
                <a:cs typeface="Lato"/>
                <a:sym typeface="Lato"/>
              </a:defRPr>
            </a:lvl4pPr>
            <a:lvl5pPr marL="2286000" lvl="4" indent="-323850" rtl="0">
              <a:lnSpc>
                <a:spcPct val="115000"/>
              </a:lnSpc>
              <a:spcBef>
                <a:spcPts val="1600"/>
              </a:spcBef>
              <a:spcAft>
                <a:spcPts val="0"/>
              </a:spcAft>
              <a:buSzPts val="1500"/>
              <a:buFont typeface="Lato"/>
              <a:buChar char="○"/>
              <a:defRPr sz="1500">
                <a:latin typeface="Lato"/>
                <a:ea typeface="Lato"/>
                <a:cs typeface="Lato"/>
                <a:sym typeface="Lato"/>
              </a:defRPr>
            </a:lvl5pPr>
            <a:lvl6pPr marL="2743200" lvl="5" indent="-323850" rtl="0">
              <a:lnSpc>
                <a:spcPct val="115000"/>
              </a:lnSpc>
              <a:spcBef>
                <a:spcPts val="1600"/>
              </a:spcBef>
              <a:spcAft>
                <a:spcPts val="0"/>
              </a:spcAft>
              <a:buSzPts val="1500"/>
              <a:buFont typeface="Lato"/>
              <a:buChar char="■"/>
              <a:defRPr sz="1500">
                <a:latin typeface="Lato"/>
                <a:ea typeface="Lato"/>
                <a:cs typeface="Lato"/>
                <a:sym typeface="Lato"/>
              </a:defRPr>
            </a:lvl6pPr>
            <a:lvl7pPr marL="3200400" lvl="6" indent="-323850" rtl="0">
              <a:lnSpc>
                <a:spcPct val="115000"/>
              </a:lnSpc>
              <a:spcBef>
                <a:spcPts val="1600"/>
              </a:spcBef>
              <a:spcAft>
                <a:spcPts val="0"/>
              </a:spcAft>
              <a:buSzPts val="1500"/>
              <a:buFont typeface="Lato"/>
              <a:buChar char="●"/>
              <a:defRPr sz="1500">
                <a:latin typeface="Lato"/>
                <a:ea typeface="Lato"/>
                <a:cs typeface="Lato"/>
                <a:sym typeface="Lato"/>
              </a:defRPr>
            </a:lvl7pPr>
            <a:lvl8pPr marL="3657600" lvl="7" indent="-323850" rtl="0">
              <a:lnSpc>
                <a:spcPct val="115000"/>
              </a:lnSpc>
              <a:spcBef>
                <a:spcPts val="1600"/>
              </a:spcBef>
              <a:spcAft>
                <a:spcPts val="0"/>
              </a:spcAft>
              <a:buSzPts val="1500"/>
              <a:buFont typeface="Lato"/>
              <a:buChar char="○"/>
              <a:defRPr sz="1500">
                <a:latin typeface="Lato"/>
                <a:ea typeface="Lato"/>
                <a:cs typeface="Lato"/>
                <a:sym typeface="Lato"/>
              </a:defRPr>
            </a:lvl8pPr>
            <a:lvl9pPr marL="4114800" lvl="8" indent="-323850" rtl="0">
              <a:lnSpc>
                <a:spcPct val="115000"/>
              </a:lnSpc>
              <a:spcBef>
                <a:spcPts val="1600"/>
              </a:spcBef>
              <a:spcAft>
                <a:spcPts val="1600"/>
              </a:spcAft>
              <a:buSzPts val="1500"/>
              <a:buFont typeface="Lato"/>
              <a:buChar char="■"/>
              <a:defRPr sz="1500">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5" r:id="rId4"/>
    <p:sldLayoutId id="2147483656" r:id="rId5"/>
    <p:sldLayoutId id="2147483657" r:id="rId6"/>
    <p:sldLayoutId id="2147483659" r:id="rId7"/>
    <p:sldLayoutId id="2147483660" r:id="rId8"/>
    <p:sldLayoutId id="2147483661" r:id="rId9"/>
    <p:sldLayoutId id="2147483665" r:id="rId10"/>
    <p:sldLayoutId id="2147483666" r:id="rId11"/>
    <p:sldLayoutId id="2147483667" r:id="rId12"/>
    <p:sldLayoutId id="2147483668" r:id="rId13"/>
    <p:sldLayoutId id="2147483669" r:id="rId14"/>
    <p:sldLayoutId id="2147483673" r:id="rId15"/>
    <p:sldLayoutId id="2147483675" r:id="rId16"/>
    <p:sldLayoutId id="2147483679" r:id="rId17"/>
    <p:sldLayoutId id="2147483683" r:id="rId18"/>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2">
          <p15:clr>
            <a:srgbClr val="EA4335"/>
          </p15:clr>
        </p15:guide>
        <p15:guide id="2" orient="horz" pos="2898">
          <p15:clr>
            <a:srgbClr val="EA4335"/>
          </p15:clr>
        </p15:guide>
        <p15:guide id="3" pos="449">
          <p15:clr>
            <a:srgbClr val="EA4335"/>
          </p15:clr>
        </p15:guide>
        <p15:guide id="4" pos="5328">
          <p15:clr>
            <a:srgbClr val="EA4335"/>
          </p15:clr>
        </p15:guide>
        <p15:guide id="5" pos="2880">
          <p15:clr>
            <a:srgbClr val="EA4335"/>
          </p15:clr>
        </p15:guide>
        <p15:guide id="6" orient="horz" pos="1656">
          <p15:clr>
            <a:srgbClr val="EA4335"/>
          </p15:clr>
        </p15:guide>
        <p15:guide id="7" pos="45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7"/>
        <p:cNvGrpSpPr/>
        <p:nvPr/>
      </p:nvGrpSpPr>
      <p:grpSpPr>
        <a:xfrm>
          <a:off x="0" y="0"/>
          <a:ext cx="0" cy="0"/>
          <a:chOff x="0" y="0"/>
          <a:chExt cx="0" cy="0"/>
        </a:xfrm>
      </p:grpSpPr>
      <p:pic>
        <p:nvPicPr>
          <p:cNvPr id="578" name="Google Shape;578;p43"/>
          <p:cNvPicPr preferRelativeResize="0"/>
          <p:nvPr/>
        </p:nvPicPr>
        <p:blipFill>
          <a:blip r:embed="rId4">
            <a:alphaModFix amt="92000"/>
          </a:blip>
          <a:stretch>
            <a:fillRect/>
          </a:stretch>
        </p:blipFill>
        <p:spPr>
          <a:xfrm>
            <a:off x="-4425" y="0"/>
            <a:ext cx="9144000" cy="5143500"/>
          </a:xfrm>
          <a:prstGeom prst="rect">
            <a:avLst/>
          </a:prstGeom>
          <a:noFill/>
          <a:ln>
            <a:noFill/>
          </a:ln>
        </p:spPr>
      </p:pic>
      <p:sp>
        <p:nvSpPr>
          <p:cNvPr id="579" name="Google Shape;579;p43"/>
          <p:cNvSpPr txBox="1">
            <a:spLocks noGrp="1"/>
          </p:cNvSpPr>
          <p:nvPr>
            <p:ph type="title"/>
          </p:nvPr>
        </p:nvSpPr>
        <p:spPr>
          <a:xfrm>
            <a:off x="2561650" y="1480851"/>
            <a:ext cx="4023600" cy="174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t>Yelp</a:t>
            </a:r>
            <a:br>
              <a:rPr lang="en" sz="5400" dirty="0"/>
            </a:br>
            <a:r>
              <a:rPr lang="en" sz="5400" dirty="0"/>
              <a:t>Restaurant Review</a:t>
            </a:r>
            <a:endParaRPr sz="5400" dirty="0"/>
          </a:p>
        </p:txBody>
      </p:sp>
      <p:sp>
        <p:nvSpPr>
          <p:cNvPr id="580" name="Google Shape;580;p43"/>
          <p:cNvSpPr txBox="1">
            <a:spLocks noGrp="1"/>
          </p:cNvSpPr>
          <p:nvPr>
            <p:ph type="subTitle" idx="1"/>
          </p:nvPr>
        </p:nvSpPr>
        <p:spPr>
          <a:xfrm>
            <a:off x="1833070" y="4316950"/>
            <a:ext cx="5469000" cy="360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b="1" dirty="0"/>
              <a:t>By: Muhammad Faiz Bin Mohd Puad</a:t>
            </a:r>
            <a:endParaRPr sz="1800" b="1" dirty="0"/>
          </a:p>
        </p:txBody>
      </p:sp>
      <p:grpSp>
        <p:nvGrpSpPr>
          <p:cNvPr id="581" name="Google Shape;581;p43"/>
          <p:cNvGrpSpPr/>
          <p:nvPr/>
        </p:nvGrpSpPr>
        <p:grpSpPr>
          <a:xfrm>
            <a:off x="3152788" y="771863"/>
            <a:ext cx="2831320" cy="409158"/>
            <a:chOff x="2691475" y="475425"/>
            <a:chExt cx="2831320" cy="409158"/>
          </a:xfrm>
        </p:grpSpPr>
        <p:sp>
          <p:nvSpPr>
            <p:cNvPr id="582" name="Google Shape;582;p43"/>
            <p:cNvSpPr/>
            <p:nvPr/>
          </p:nvSpPr>
          <p:spPr>
            <a:xfrm>
              <a:off x="2954695" y="475789"/>
              <a:ext cx="1215006" cy="355176"/>
            </a:xfrm>
            <a:custGeom>
              <a:avLst/>
              <a:gdLst/>
              <a:ahLst/>
              <a:cxnLst/>
              <a:rect l="l" t="t" r="r" b="b"/>
              <a:pathLst>
                <a:path w="23361" h="6829" extrusionOk="0">
                  <a:moveTo>
                    <a:pt x="12561" y="351"/>
                  </a:moveTo>
                  <a:cubicBezTo>
                    <a:pt x="12636" y="351"/>
                    <a:pt x="12710" y="354"/>
                    <a:pt x="12785" y="360"/>
                  </a:cubicBezTo>
                  <a:cubicBezTo>
                    <a:pt x="14257" y="434"/>
                    <a:pt x="15741" y="1624"/>
                    <a:pt x="16097" y="3034"/>
                  </a:cubicBezTo>
                  <a:cubicBezTo>
                    <a:pt x="16171" y="3366"/>
                    <a:pt x="16109" y="3525"/>
                    <a:pt x="15778" y="3623"/>
                  </a:cubicBezTo>
                  <a:cubicBezTo>
                    <a:pt x="15111" y="3807"/>
                    <a:pt x="14433" y="3894"/>
                    <a:pt x="13754" y="3894"/>
                  </a:cubicBezTo>
                  <a:cubicBezTo>
                    <a:pt x="13709" y="3894"/>
                    <a:pt x="13664" y="3894"/>
                    <a:pt x="13619" y="3893"/>
                  </a:cubicBezTo>
                  <a:cubicBezTo>
                    <a:pt x="12920" y="3893"/>
                    <a:pt x="12245" y="3771"/>
                    <a:pt x="11582" y="3562"/>
                  </a:cubicBezTo>
                  <a:cubicBezTo>
                    <a:pt x="11202" y="3439"/>
                    <a:pt x="10846" y="3231"/>
                    <a:pt x="10552" y="2949"/>
                  </a:cubicBezTo>
                  <a:cubicBezTo>
                    <a:pt x="9975" y="2396"/>
                    <a:pt x="9987" y="1636"/>
                    <a:pt x="10589" y="1108"/>
                  </a:cubicBezTo>
                  <a:cubicBezTo>
                    <a:pt x="11134" y="619"/>
                    <a:pt x="11840" y="351"/>
                    <a:pt x="12561" y="351"/>
                  </a:cubicBezTo>
                  <a:close/>
                  <a:moveTo>
                    <a:pt x="12569" y="0"/>
                  </a:moveTo>
                  <a:cubicBezTo>
                    <a:pt x="11908" y="0"/>
                    <a:pt x="11254" y="179"/>
                    <a:pt x="10687" y="568"/>
                  </a:cubicBezTo>
                  <a:cubicBezTo>
                    <a:pt x="9448" y="1427"/>
                    <a:pt x="9472" y="2765"/>
                    <a:pt x="10748" y="3574"/>
                  </a:cubicBezTo>
                  <a:cubicBezTo>
                    <a:pt x="11411" y="3967"/>
                    <a:pt x="12159" y="4188"/>
                    <a:pt x="12920" y="4212"/>
                  </a:cubicBezTo>
                  <a:cubicBezTo>
                    <a:pt x="13229" y="4234"/>
                    <a:pt x="13538" y="4248"/>
                    <a:pt x="13846" y="4248"/>
                  </a:cubicBezTo>
                  <a:cubicBezTo>
                    <a:pt x="14600" y="4248"/>
                    <a:pt x="15352" y="4163"/>
                    <a:pt x="16109" y="3893"/>
                  </a:cubicBezTo>
                  <a:lnTo>
                    <a:pt x="16109" y="3893"/>
                  </a:lnTo>
                  <a:cubicBezTo>
                    <a:pt x="16109" y="4040"/>
                    <a:pt x="16109" y="4090"/>
                    <a:pt x="16085" y="4139"/>
                  </a:cubicBezTo>
                  <a:cubicBezTo>
                    <a:pt x="15840" y="5181"/>
                    <a:pt x="15030" y="5611"/>
                    <a:pt x="14110" y="5856"/>
                  </a:cubicBezTo>
                  <a:cubicBezTo>
                    <a:pt x="13728" y="5962"/>
                    <a:pt x="13353" y="6012"/>
                    <a:pt x="12985" y="6012"/>
                  </a:cubicBezTo>
                  <a:cubicBezTo>
                    <a:pt x="12029" y="6012"/>
                    <a:pt x="11124" y="5675"/>
                    <a:pt x="10282" y="5108"/>
                  </a:cubicBezTo>
                  <a:cubicBezTo>
                    <a:pt x="9398" y="4531"/>
                    <a:pt x="8527" y="3906"/>
                    <a:pt x="7644" y="3329"/>
                  </a:cubicBezTo>
                  <a:cubicBezTo>
                    <a:pt x="6822" y="2789"/>
                    <a:pt x="6086" y="2139"/>
                    <a:pt x="5166" y="1746"/>
                  </a:cubicBezTo>
                  <a:cubicBezTo>
                    <a:pt x="4670" y="1531"/>
                    <a:pt x="4167" y="1430"/>
                    <a:pt x="3680" y="1430"/>
                  </a:cubicBezTo>
                  <a:cubicBezTo>
                    <a:pt x="2169" y="1430"/>
                    <a:pt x="821" y="2410"/>
                    <a:pt x="356" y="4016"/>
                  </a:cubicBezTo>
                  <a:cubicBezTo>
                    <a:pt x="1" y="5267"/>
                    <a:pt x="504" y="6286"/>
                    <a:pt x="1694" y="6727"/>
                  </a:cubicBezTo>
                  <a:cubicBezTo>
                    <a:pt x="1878" y="6795"/>
                    <a:pt x="2055" y="6828"/>
                    <a:pt x="2223" y="6828"/>
                  </a:cubicBezTo>
                  <a:cubicBezTo>
                    <a:pt x="2636" y="6828"/>
                    <a:pt x="2990" y="6625"/>
                    <a:pt x="3252" y="6224"/>
                  </a:cubicBezTo>
                  <a:cubicBezTo>
                    <a:pt x="3608" y="5660"/>
                    <a:pt x="3510" y="5047"/>
                    <a:pt x="3338" y="4458"/>
                  </a:cubicBezTo>
                  <a:cubicBezTo>
                    <a:pt x="3295" y="4307"/>
                    <a:pt x="3156" y="4193"/>
                    <a:pt x="2999" y="4193"/>
                  </a:cubicBezTo>
                  <a:cubicBezTo>
                    <a:pt x="2977" y="4193"/>
                    <a:pt x="2955" y="4196"/>
                    <a:pt x="2933" y="4200"/>
                  </a:cubicBezTo>
                  <a:cubicBezTo>
                    <a:pt x="2798" y="4200"/>
                    <a:pt x="2700" y="4298"/>
                    <a:pt x="2663" y="4421"/>
                  </a:cubicBezTo>
                  <a:cubicBezTo>
                    <a:pt x="2626" y="4556"/>
                    <a:pt x="2712" y="4642"/>
                    <a:pt x="2822" y="4728"/>
                  </a:cubicBezTo>
                  <a:cubicBezTo>
                    <a:pt x="3105" y="4936"/>
                    <a:pt x="3203" y="5415"/>
                    <a:pt x="3043" y="5819"/>
                  </a:cubicBezTo>
                  <a:cubicBezTo>
                    <a:pt x="2917" y="6187"/>
                    <a:pt x="2565" y="6436"/>
                    <a:pt x="2178" y="6436"/>
                  </a:cubicBezTo>
                  <a:cubicBezTo>
                    <a:pt x="2152" y="6436"/>
                    <a:pt x="2125" y="6435"/>
                    <a:pt x="2099" y="6433"/>
                  </a:cubicBezTo>
                  <a:cubicBezTo>
                    <a:pt x="1362" y="6347"/>
                    <a:pt x="774" y="5770"/>
                    <a:pt x="663" y="5047"/>
                  </a:cubicBezTo>
                  <a:cubicBezTo>
                    <a:pt x="467" y="3587"/>
                    <a:pt x="1964" y="1844"/>
                    <a:pt x="3448" y="1771"/>
                  </a:cubicBezTo>
                  <a:cubicBezTo>
                    <a:pt x="3516" y="1766"/>
                    <a:pt x="3584" y="1764"/>
                    <a:pt x="3650" y="1764"/>
                  </a:cubicBezTo>
                  <a:cubicBezTo>
                    <a:pt x="4519" y="1764"/>
                    <a:pt x="5258" y="2126"/>
                    <a:pt x="5976" y="2605"/>
                  </a:cubicBezTo>
                  <a:cubicBezTo>
                    <a:pt x="7018" y="3317"/>
                    <a:pt x="8049" y="4040"/>
                    <a:pt x="9092" y="4764"/>
                  </a:cubicBezTo>
                  <a:cubicBezTo>
                    <a:pt x="9852" y="5280"/>
                    <a:pt x="10601" y="5819"/>
                    <a:pt x="11496" y="6102"/>
                  </a:cubicBezTo>
                  <a:cubicBezTo>
                    <a:pt x="12039" y="6272"/>
                    <a:pt x="12578" y="6367"/>
                    <a:pt x="13107" y="6367"/>
                  </a:cubicBezTo>
                  <a:cubicBezTo>
                    <a:pt x="13870" y="6367"/>
                    <a:pt x="14614" y="6170"/>
                    <a:pt x="15324" y="5721"/>
                  </a:cubicBezTo>
                  <a:cubicBezTo>
                    <a:pt x="15962" y="5341"/>
                    <a:pt x="16392" y="4813"/>
                    <a:pt x="16478" y="4053"/>
                  </a:cubicBezTo>
                  <a:cubicBezTo>
                    <a:pt x="16490" y="3832"/>
                    <a:pt x="16625" y="3636"/>
                    <a:pt x="16833" y="3550"/>
                  </a:cubicBezTo>
                  <a:cubicBezTo>
                    <a:pt x="17557" y="3133"/>
                    <a:pt x="18207" y="2568"/>
                    <a:pt x="18723" y="1893"/>
                  </a:cubicBezTo>
                  <a:cubicBezTo>
                    <a:pt x="18796" y="1795"/>
                    <a:pt x="18833" y="1636"/>
                    <a:pt x="19042" y="1611"/>
                  </a:cubicBezTo>
                  <a:lnTo>
                    <a:pt x="19042" y="2262"/>
                  </a:lnTo>
                  <a:cubicBezTo>
                    <a:pt x="19054" y="3317"/>
                    <a:pt x="19618" y="4163"/>
                    <a:pt x="20477" y="4396"/>
                  </a:cubicBezTo>
                  <a:cubicBezTo>
                    <a:pt x="20695" y="4459"/>
                    <a:pt x="20918" y="4490"/>
                    <a:pt x="21138" y="4490"/>
                  </a:cubicBezTo>
                  <a:cubicBezTo>
                    <a:pt x="21945" y="4490"/>
                    <a:pt x="22723" y="4082"/>
                    <a:pt x="23176" y="3378"/>
                  </a:cubicBezTo>
                  <a:cubicBezTo>
                    <a:pt x="23299" y="3218"/>
                    <a:pt x="23360" y="3010"/>
                    <a:pt x="23360" y="2814"/>
                  </a:cubicBezTo>
                  <a:cubicBezTo>
                    <a:pt x="23338" y="2623"/>
                    <a:pt x="23285" y="2453"/>
                    <a:pt x="23079" y="2453"/>
                  </a:cubicBezTo>
                  <a:cubicBezTo>
                    <a:pt x="23060" y="2453"/>
                    <a:pt x="23039" y="2455"/>
                    <a:pt x="23017" y="2458"/>
                  </a:cubicBezTo>
                  <a:cubicBezTo>
                    <a:pt x="22759" y="2482"/>
                    <a:pt x="22685" y="2679"/>
                    <a:pt x="22759" y="2900"/>
                  </a:cubicBezTo>
                  <a:cubicBezTo>
                    <a:pt x="22820" y="3059"/>
                    <a:pt x="22882" y="3169"/>
                    <a:pt x="22759" y="3329"/>
                  </a:cubicBezTo>
                  <a:cubicBezTo>
                    <a:pt x="22438" y="3810"/>
                    <a:pt x="21773" y="4111"/>
                    <a:pt x="21112" y="4111"/>
                  </a:cubicBezTo>
                  <a:cubicBezTo>
                    <a:pt x="20964" y="4111"/>
                    <a:pt x="20817" y="4096"/>
                    <a:pt x="20673" y="4065"/>
                  </a:cubicBezTo>
                  <a:cubicBezTo>
                    <a:pt x="20023" y="3918"/>
                    <a:pt x="19545" y="3366"/>
                    <a:pt x="19447" y="2630"/>
                  </a:cubicBezTo>
                  <a:cubicBezTo>
                    <a:pt x="19410" y="2372"/>
                    <a:pt x="19397" y="2127"/>
                    <a:pt x="19410" y="1881"/>
                  </a:cubicBezTo>
                  <a:cubicBezTo>
                    <a:pt x="19422" y="1476"/>
                    <a:pt x="19483" y="1071"/>
                    <a:pt x="19618" y="691"/>
                  </a:cubicBezTo>
                  <a:cubicBezTo>
                    <a:pt x="19655" y="556"/>
                    <a:pt x="19692" y="384"/>
                    <a:pt x="19532" y="311"/>
                  </a:cubicBezTo>
                  <a:cubicBezTo>
                    <a:pt x="19491" y="289"/>
                    <a:pt x="19453" y="279"/>
                    <a:pt x="19419" y="279"/>
                  </a:cubicBezTo>
                  <a:cubicBezTo>
                    <a:pt x="19304" y="279"/>
                    <a:pt x="19231" y="391"/>
                    <a:pt x="19164" y="495"/>
                  </a:cubicBezTo>
                  <a:cubicBezTo>
                    <a:pt x="19054" y="642"/>
                    <a:pt x="18980" y="814"/>
                    <a:pt x="18882" y="986"/>
                  </a:cubicBezTo>
                  <a:cubicBezTo>
                    <a:pt x="18342" y="1943"/>
                    <a:pt x="17545" y="2728"/>
                    <a:pt x="16576" y="3268"/>
                  </a:cubicBezTo>
                  <a:cubicBezTo>
                    <a:pt x="16441" y="3133"/>
                    <a:pt x="16465" y="2998"/>
                    <a:pt x="16428" y="2887"/>
                  </a:cubicBezTo>
                  <a:cubicBezTo>
                    <a:pt x="15954" y="1138"/>
                    <a:pt x="14239" y="0"/>
                    <a:pt x="1256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3"/>
            <p:cNvSpPr/>
            <p:nvPr/>
          </p:nvSpPr>
          <p:spPr>
            <a:xfrm>
              <a:off x="4043931" y="475425"/>
              <a:ext cx="1214954" cy="355124"/>
            </a:xfrm>
            <a:custGeom>
              <a:avLst/>
              <a:gdLst/>
              <a:ahLst/>
              <a:cxnLst/>
              <a:rect l="l" t="t" r="r" b="b"/>
              <a:pathLst>
                <a:path w="23360" h="6828" extrusionOk="0">
                  <a:moveTo>
                    <a:pt x="10811" y="371"/>
                  </a:moveTo>
                  <a:cubicBezTo>
                    <a:pt x="11533" y="371"/>
                    <a:pt x="12239" y="638"/>
                    <a:pt x="12784" y="1128"/>
                  </a:cubicBezTo>
                  <a:cubicBezTo>
                    <a:pt x="13385" y="1643"/>
                    <a:pt x="13398" y="2403"/>
                    <a:pt x="12833" y="2968"/>
                  </a:cubicBezTo>
                  <a:cubicBezTo>
                    <a:pt x="12527" y="3238"/>
                    <a:pt x="12171" y="3446"/>
                    <a:pt x="11791" y="3581"/>
                  </a:cubicBezTo>
                  <a:cubicBezTo>
                    <a:pt x="11128" y="3790"/>
                    <a:pt x="10453" y="3900"/>
                    <a:pt x="9766" y="3913"/>
                  </a:cubicBezTo>
                  <a:cubicBezTo>
                    <a:pt x="9725" y="3913"/>
                    <a:pt x="9684" y="3914"/>
                    <a:pt x="9643" y="3914"/>
                  </a:cubicBezTo>
                  <a:cubicBezTo>
                    <a:pt x="8949" y="3914"/>
                    <a:pt x="8267" y="3816"/>
                    <a:pt x="7595" y="3630"/>
                  </a:cubicBezTo>
                  <a:cubicBezTo>
                    <a:pt x="7276" y="3544"/>
                    <a:pt x="7202" y="3373"/>
                    <a:pt x="7276" y="3054"/>
                  </a:cubicBezTo>
                  <a:cubicBezTo>
                    <a:pt x="7631" y="1643"/>
                    <a:pt x="9116" y="441"/>
                    <a:pt x="10588" y="379"/>
                  </a:cubicBezTo>
                  <a:cubicBezTo>
                    <a:pt x="10663" y="373"/>
                    <a:pt x="10737" y="371"/>
                    <a:pt x="10811" y="371"/>
                  </a:cubicBezTo>
                  <a:close/>
                  <a:moveTo>
                    <a:pt x="10791" y="0"/>
                  </a:moveTo>
                  <a:cubicBezTo>
                    <a:pt x="9118" y="0"/>
                    <a:pt x="7398" y="1132"/>
                    <a:pt x="6932" y="2882"/>
                  </a:cubicBezTo>
                  <a:cubicBezTo>
                    <a:pt x="6908" y="2992"/>
                    <a:pt x="6932" y="3127"/>
                    <a:pt x="6773" y="3262"/>
                  </a:cubicBezTo>
                  <a:cubicBezTo>
                    <a:pt x="5816" y="2722"/>
                    <a:pt x="5018" y="1937"/>
                    <a:pt x="4478" y="980"/>
                  </a:cubicBezTo>
                  <a:cubicBezTo>
                    <a:pt x="4380" y="809"/>
                    <a:pt x="4307" y="637"/>
                    <a:pt x="4196" y="490"/>
                  </a:cubicBezTo>
                  <a:cubicBezTo>
                    <a:pt x="4130" y="385"/>
                    <a:pt x="4049" y="274"/>
                    <a:pt x="3930" y="274"/>
                  </a:cubicBezTo>
                  <a:cubicBezTo>
                    <a:pt x="3896" y="274"/>
                    <a:pt x="3858" y="283"/>
                    <a:pt x="3816" y="306"/>
                  </a:cubicBezTo>
                  <a:cubicBezTo>
                    <a:pt x="3669" y="379"/>
                    <a:pt x="3705" y="551"/>
                    <a:pt x="3742" y="686"/>
                  </a:cubicBezTo>
                  <a:cubicBezTo>
                    <a:pt x="3877" y="1066"/>
                    <a:pt x="3939" y="1471"/>
                    <a:pt x="3951" y="1876"/>
                  </a:cubicBezTo>
                  <a:cubicBezTo>
                    <a:pt x="3963" y="2121"/>
                    <a:pt x="3951" y="2379"/>
                    <a:pt x="3926" y="2624"/>
                  </a:cubicBezTo>
                  <a:cubicBezTo>
                    <a:pt x="3816" y="3360"/>
                    <a:pt x="3337" y="3925"/>
                    <a:pt x="2699" y="4072"/>
                  </a:cubicBezTo>
                  <a:cubicBezTo>
                    <a:pt x="2559" y="4103"/>
                    <a:pt x="2414" y="4117"/>
                    <a:pt x="2269" y="4117"/>
                  </a:cubicBezTo>
                  <a:cubicBezTo>
                    <a:pt x="1602" y="4117"/>
                    <a:pt x="924" y="3809"/>
                    <a:pt x="601" y="3336"/>
                  </a:cubicBezTo>
                  <a:cubicBezTo>
                    <a:pt x="491" y="3176"/>
                    <a:pt x="552" y="3054"/>
                    <a:pt x="601" y="2907"/>
                  </a:cubicBezTo>
                  <a:cubicBezTo>
                    <a:pt x="675" y="2673"/>
                    <a:pt x="577" y="2477"/>
                    <a:pt x="344" y="2453"/>
                  </a:cubicBezTo>
                  <a:cubicBezTo>
                    <a:pt x="330" y="2451"/>
                    <a:pt x="316" y="2450"/>
                    <a:pt x="303" y="2450"/>
                  </a:cubicBezTo>
                  <a:cubicBezTo>
                    <a:pt x="101" y="2450"/>
                    <a:pt x="23" y="2624"/>
                    <a:pt x="0" y="2808"/>
                  </a:cubicBezTo>
                  <a:cubicBezTo>
                    <a:pt x="0" y="3017"/>
                    <a:pt x="62" y="3213"/>
                    <a:pt x="184" y="3385"/>
                  </a:cubicBezTo>
                  <a:cubicBezTo>
                    <a:pt x="637" y="4089"/>
                    <a:pt x="1416" y="4497"/>
                    <a:pt x="2223" y="4497"/>
                  </a:cubicBezTo>
                  <a:cubicBezTo>
                    <a:pt x="2443" y="4497"/>
                    <a:pt x="2665" y="4466"/>
                    <a:pt x="2883" y="4403"/>
                  </a:cubicBezTo>
                  <a:cubicBezTo>
                    <a:pt x="3742" y="4158"/>
                    <a:pt x="4307" y="3324"/>
                    <a:pt x="4319" y="2269"/>
                  </a:cubicBezTo>
                  <a:lnTo>
                    <a:pt x="4319" y="1618"/>
                  </a:lnTo>
                  <a:cubicBezTo>
                    <a:pt x="4527" y="1643"/>
                    <a:pt x="4564" y="1790"/>
                    <a:pt x="4650" y="1900"/>
                  </a:cubicBezTo>
                  <a:cubicBezTo>
                    <a:pt x="5153" y="2575"/>
                    <a:pt x="5803" y="3127"/>
                    <a:pt x="6540" y="3557"/>
                  </a:cubicBezTo>
                  <a:cubicBezTo>
                    <a:pt x="6736" y="3643"/>
                    <a:pt x="6871" y="3827"/>
                    <a:pt x="6883" y="4047"/>
                  </a:cubicBezTo>
                  <a:cubicBezTo>
                    <a:pt x="6957" y="4808"/>
                    <a:pt x="7398" y="5336"/>
                    <a:pt x="8036" y="5728"/>
                  </a:cubicBezTo>
                  <a:cubicBezTo>
                    <a:pt x="8765" y="6173"/>
                    <a:pt x="9511" y="6371"/>
                    <a:pt x="10274" y="6371"/>
                  </a:cubicBezTo>
                  <a:cubicBezTo>
                    <a:pt x="10796" y="6371"/>
                    <a:pt x="11326" y="6278"/>
                    <a:pt x="11864" y="6109"/>
                  </a:cubicBezTo>
                  <a:cubicBezTo>
                    <a:pt x="12760" y="5826"/>
                    <a:pt x="13508" y="5287"/>
                    <a:pt x="14269" y="4759"/>
                  </a:cubicBezTo>
                  <a:cubicBezTo>
                    <a:pt x="15312" y="4047"/>
                    <a:pt x="16342" y="3324"/>
                    <a:pt x="17397" y="2612"/>
                  </a:cubicBezTo>
                  <a:cubicBezTo>
                    <a:pt x="18102" y="2127"/>
                    <a:pt x="18861" y="1761"/>
                    <a:pt x="19746" y="1761"/>
                  </a:cubicBezTo>
                  <a:cubicBezTo>
                    <a:pt x="19801" y="1761"/>
                    <a:pt x="19857" y="1763"/>
                    <a:pt x="19912" y="1766"/>
                  </a:cubicBezTo>
                  <a:cubicBezTo>
                    <a:pt x="21409" y="1851"/>
                    <a:pt x="22894" y="3594"/>
                    <a:pt x="22697" y="5041"/>
                  </a:cubicBezTo>
                  <a:cubicBezTo>
                    <a:pt x="22587" y="5777"/>
                    <a:pt x="21998" y="6354"/>
                    <a:pt x="21262" y="6440"/>
                  </a:cubicBezTo>
                  <a:cubicBezTo>
                    <a:pt x="21235" y="6442"/>
                    <a:pt x="21209" y="6443"/>
                    <a:pt x="21183" y="6443"/>
                  </a:cubicBezTo>
                  <a:cubicBezTo>
                    <a:pt x="20796" y="6443"/>
                    <a:pt x="20444" y="6194"/>
                    <a:pt x="20317" y="5826"/>
                  </a:cubicBezTo>
                  <a:cubicBezTo>
                    <a:pt x="20158" y="5422"/>
                    <a:pt x="20256" y="4931"/>
                    <a:pt x="20538" y="4735"/>
                  </a:cubicBezTo>
                  <a:cubicBezTo>
                    <a:pt x="20661" y="4661"/>
                    <a:pt x="20734" y="4563"/>
                    <a:pt x="20698" y="4428"/>
                  </a:cubicBezTo>
                  <a:cubicBezTo>
                    <a:pt x="20661" y="4293"/>
                    <a:pt x="20550" y="4207"/>
                    <a:pt x="20428" y="4195"/>
                  </a:cubicBezTo>
                  <a:cubicBezTo>
                    <a:pt x="20411" y="4192"/>
                    <a:pt x="20394" y="4191"/>
                    <a:pt x="20377" y="4191"/>
                  </a:cubicBezTo>
                  <a:cubicBezTo>
                    <a:pt x="20213" y="4191"/>
                    <a:pt x="20067" y="4298"/>
                    <a:pt x="20023" y="4465"/>
                  </a:cubicBezTo>
                  <a:cubicBezTo>
                    <a:pt x="19851" y="5054"/>
                    <a:pt x="19753" y="5667"/>
                    <a:pt x="20109" y="6219"/>
                  </a:cubicBezTo>
                  <a:cubicBezTo>
                    <a:pt x="20364" y="6625"/>
                    <a:pt x="20734" y="6827"/>
                    <a:pt x="21154" y="6827"/>
                  </a:cubicBezTo>
                  <a:cubicBezTo>
                    <a:pt x="21319" y="6827"/>
                    <a:pt x="21491" y="6796"/>
                    <a:pt x="21667" y="6734"/>
                  </a:cubicBezTo>
                  <a:cubicBezTo>
                    <a:pt x="22845" y="6293"/>
                    <a:pt x="23360" y="5262"/>
                    <a:pt x="23004" y="4023"/>
                  </a:cubicBezTo>
                  <a:cubicBezTo>
                    <a:pt x="22529" y="2413"/>
                    <a:pt x="21179" y="1431"/>
                    <a:pt x="19666" y="1431"/>
                  </a:cubicBezTo>
                  <a:cubicBezTo>
                    <a:pt x="19185" y="1431"/>
                    <a:pt x="18687" y="1531"/>
                    <a:pt x="18195" y="1741"/>
                  </a:cubicBezTo>
                  <a:cubicBezTo>
                    <a:pt x="17287" y="2134"/>
                    <a:pt x="16539" y="2784"/>
                    <a:pt x="15717" y="3324"/>
                  </a:cubicBezTo>
                  <a:cubicBezTo>
                    <a:pt x="14833" y="3913"/>
                    <a:pt x="13962" y="4526"/>
                    <a:pt x="13079" y="5115"/>
                  </a:cubicBezTo>
                  <a:cubicBezTo>
                    <a:pt x="12223" y="5676"/>
                    <a:pt x="11315" y="6011"/>
                    <a:pt x="10356" y="6011"/>
                  </a:cubicBezTo>
                  <a:cubicBezTo>
                    <a:pt x="9995" y="6011"/>
                    <a:pt x="9627" y="5964"/>
                    <a:pt x="9251" y="5863"/>
                  </a:cubicBezTo>
                  <a:cubicBezTo>
                    <a:pt x="8343" y="5618"/>
                    <a:pt x="7521" y="5188"/>
                    <a:pt x="7276" y="4146"/>
                  </a:cubicBezTo>
                  <a:cubicBezTo>
                    <a:pt x="7263" y="4060"/>
                    <a:pt x="7251" y="3974"/>
                    <a:pt x="7251" y="3888"/>
                  </a:cubicBezTo>
                  <a:lnTo>
                    <a:pt x="7251" y="3888"/>
                  </a:lnTo>
                  <a:cubicBezTo>
                    <a:pt x="8009" y="4158"/>
                    <a:pt x="8760" y="4242"/>
                    <a:pt x="9514" y="4242"/>
                  </a:cubicBezTo>
                  <a:cubicBezTo>
                    <a:pt x="9822" y="4242"/>
                    <a:pt x="10131" y="4228"/>
                    <a:pt x="10441" y="4207"/>
                  </a:cubicBezTo>
                  <a:cubicBezTo>
                    <a:pt x="11202" y="4182"/>
                    <a:pt x="11950" y="3962"/>
                    <a:pt x="12613" y="3569"/>
                  </a:cubicBezTo>
                  <a:cubicBezTo>
                    <a:pt x="13888" y="2772"/>
                    <a:pt x="13913" y="1422"/>
                    <a:pt x="12674" y="563"/>
                  </a:cubicBezTo>
                  <a:cubicBezTo>
                    <a:pt x="12107" y="177"/>
                    <a:pt x="11453" y="0"/>
                    <a:pt x="1079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3"/>
            <p:cNvSpPr/>
            <p:nvPr/>
          </p:nvSpPr>
          <p:spPr>
            <a:xfrm>
              <a:off x="2691475" y="872777"/>
              <a:ext cx="2831320" cy="11806"/>
            </a:xfrm>
            <a:custGeom>
              <a:avLst/>
              <a:gdLst/>
              <a:ahLst/>
              <a:cxnLst/>
              <a:rect l="l" t="t" r="r" b="b"/>
              <a:pathLst>
                <a:path w="54438" h="227" extrusionOk="0">
                  <a:moveTo>
                    <a:pt x="113" y="1"/>
                  </a:moveTo>
                  <a:cubicBezTo>
                    <a:pt x="3" y="1"/>
                    <a:pt x="0" y="226"/>
                    <a:pt x="106" y="226"/>
                  </a:cubicBezTo>
                  <a:cubicBezTo>
                    <a:pt x="114" y="226"/>
                    <a:pt x="121" y="225"/>
                    <a:pt x="130" y="223"/>
                  </a:cubicBezTo>
                  <a:lnTo>
                    <a:pt x="54308" y="223"/>
                  </a:lnTo>
                  <a:cubicBezTo>
                    <a:pt x="54316" y="225"/>
                    <a:pt x="54324" y="226"/>
                    <a:pt x="54332" y="226"/>
                  </a:cubicBezTo>
                  <a:cubicBezTo>
                    <a:pt x="54438" y="226"/>
                    <a:pt x="54435" y="1"/>
                    <a:pt x="54324" y="1"/>
                  </a:cubicBezTo>
                  <a:cubicBezTo>
                    <a:pt x="54319" y="1"/>
                    <a:pt x="54314" y="1"/>
                    <a:pt x="54308" y="2"/>
                  </a:cubicBezTo>
                  <a:lnTo>
                    <a:pt x="130" y="2"/>
                  </a:lnTo>
                  <a:cubicBezTo>
                    <a:pt x="124" y="1"/>
                    <a:pt x="119" y="1"/>
                    <a:pt x="11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43"/>
          <p:cNvGrpSpPr/>
          <p:nvPr/>
        </p:nvGrpSpPr>
        <p:grpSpPr>
          <a:xfrm>
            <a:off x="3152788" y="3505340"/>
            <a:ext cx="2831320" cy="409214"/>
            <a:chOff x="3156342" y="3913715"/>
            <a:chExt cx="2831320" cy="409214"/>
          </a:xfrm>
        </p:grpSpPr>
        <p:sp>
          <p:nvSpPr>
            <p:cNvPr id="586" name="Google Shape;586;p43"/>
            <p:cNvSpPr/>
            <p:nvPr/>
          </p:nvSpPr>
          <p:spPr>
            <a:xfrm>
              <a:off x="4509422" y="3967285"/>
              <a:ext cx="1215006" cy="355592"/>
            </a:xfrm>
            <a:custGeom>
              <a:avLst/>
              <a:gdLst/>
              <a:ahLst/>
              <a:cxnLst/>
              <a:rect l="l" t="t" r="r" b="b"/>
              <a:pathLst>
                <a:path w="23361" h="6837" extrusionOk="0">
                  <a:moveTo>
                    <a:pt x="9617" y="2934"/>
                  </a:moveTo>
                  <a:cubicBezTo>
                    <a:pt x="9663" y="2934"/>
                    <a:pt x="9709" y="2934"/>
                    <a:pt x="9754" y="2935"/>
                  </a:cubicBezTo>
                  <a:cubicBezTo>
                    <a:pt x="10441" y="2948"/>
                    <a:pt x="11116" y="3058"/>
                    <a:pt x="11779" y="3267"/>
                  </a:cubicBezTo>
                  <a:cubicBezTo>
                    <a:pt x="12159" y="3389"/>
                    <a:pt x="12515" y="3610"/>
                    <a:pt x="12821" y="3880"/>
                  </a:cubicBezTo>
                  <a:cubicBezTo>
                    <a:pt x="13386" y="4444"/>
                    <a:pt x="13373" y="5193"/>
                    <a:pt x="12772" y="5720"/>
                  </a:cubicBezTo>
                  <a:cubicBezTo>
                    <a:pt x="12227" y="6210"/>
                    <a:pt x="11521" y="6477"/>
                    <a:pt x="10799" y="6477"/>
                  </a:cubicBezTo>
                  <a:cubicBezTo>
                    <a:pt x="10725" y="6477"/>
                    <a:pt x="10651" y="6474"/>
                    <a:pt x="10576" y="6469"/>
                  </a:cubicBezTo>
                  <a:cubicBezTo>
                    <a:pt x="9104" y="6395"/>
                    <a:pt x="7619" y="5205"/>
                    <a:pt x="7264" y="3794"/>
                  </a:cubicBezTo>
                  <a:cubicBezTo>
                    <a:pt x="7190" y="3463"/>
                    <a:pt x="7264" y="3303"/>
                    <a:pt x="7583" y="3217"/>
                  </a:cubicBezTo>
                  <a:cubicBezTo>
                    <a:pt x="8250" y="3022"/>
                    <a:pt x="8928" y="2934"/>
                    <a:pt x="9617" y="2934"/>
                  </a:cubicBezTo>
                  <a:close/>
                  <a:moveTo>
                    <a:pt x="21140" y="1"/>
                  </a:moveTo>
                  <a:cubicBezTo>
                    <a:pt x="20727" y="1"/>
                    <a:pt x="20371" y="206"/>
                    <a:pt x="20109" y="616"/>
                  </a:cubicBezTo>
                  <a:cubicBezTo>
                    <a:pt x="19753" y="1181"/>
                    <a:pt x="19851" y="1782"/>
                    <a:pt x="20023" y="2371"/>
                  </a:cubicBezTo>
                  <a:cubicBezTo>
                    <a:pt x="20068" y="2528"/>
                    <a:pt x="20215" y="2644"/>
                    <a:pt x="20381" y="2644"/>
                  </a:cubicBezTo>
                  <a:cubicBezTo>
                    <a:pt x="20396" y="2644"/>
                    <a:pt x="20412" y="2643"/>
                    <a:pt x="20428" y="2641"/>
                  </a:cubicBezTo>
                  <a:cubicBezTo>
                    <a:pt x="20563" y="2629"/>
                    <a:pt x="20673" y="2530"/>
                    <a:pt x="20698" y="2408"/>
                  </a:cubicBezTo>
                  <a:cubicBezTo>
                    <a:pt x="20735" y="2273"/>
                    <a:pt x="20649" y="2187"/>
                    <a:pt x="20538" y="2101"/>
                  </a:cubicBezTo>
                  <a:cubicBezTo>
                    <a:pt x="20256" y="1892"/>
                    <a:pt x="20158" y="1414"/>
                    <a:pt x="20318" y="1009"/>
                  </a:cubicBezTo>
                  <a:cubicBezTo>
                    <a:pt x="20444" y="641"/>
                    <a:pt x="20796" y="392"/>
                    <a:pt x="21183" y="392"/>
                  </a:cubicBezTo>
                  <a:cubicBezTo>
                    <a:pt x="21209" y="392"/>
                    <a:pt x="21236" y="393"/>
                    <a:pt x="21262" y="396"/>
                  </a:cubicBezTo>
                  <a:cubicBezTo>
                    <a:pt x="21998" y="482"/>
                    <a:pt x="22587" y="1046"/>
                    <a:pt x="22698" y="1782"/>
                  </a:cubicBezTo>
                  <a:cubicBezTo>
                    <a:pt x="22894" y="3242"/>
                    <a:pt x="21409" y="4984"/>
                    <a:pt x="19925" y="5058"/>
                  </a:cubicBezTo>
                  <a:cubicBezTo>
                    <a:pt x="19856" y="5062"/>
                    <a:pt x="19788" y="5064"/>
                    <a:pt x="19720" y="5064"/>
                  </a:cubicBezTo>
                  <a:cubicBezTo>
                    <a:pt x="18842" y="5064"/>
                    <a:pt x="18104" y="4702"/>
                    <a:pt x="17398" y="4223"/>
                  </a:cubicBezTo>
                  <a:cubicBezTo>
                    <a:pt x="16342" y="3512"/>
                    <a:pt x="15312" y="2788"/>
                    <a:pt x="14269" y="2064"/>
                  </a:cubicBezTo>
                  <a:cubicBezTo>
                    <a:pt x="13508" y="1549"/>
                    <a:pt x="12760" y="997"/>
                    <a:pt x="11864" y="727"/>
                  </a:cubicBezTo>
                  <a:cubicBezTo>
                    <a:pt x="11324" y="552"/>
                    <a:pt x="10789" y="456"/>
                    <a:pt x="10263" y="456"/>
                  </a:cubicBezTo>
                  <a:cubicBezTo>
                    <a:pt x="9500" y="456"/>
                    <a:pt x="8755" y="657"/>
                    <a:pt x="8037" y="1107"/>
                  </a:cubicBezTo>
                  <a:cubicBezTo>
                    <a:pt x="7399" y="1488"/>
                    <a:pt x="6969" y="2015"/>
                    <a:pt x="6896" y="2776"/>
                  </a:cubicBezTo>
                  <a:cubicBezTo>
                    <a:pt x="6871" y="2997"/>
                    <a:pt x="6736" y="3193"/>
                    <a:pt x="6540" y="3279"/>
                  </a:cubicBezTo>
                  <a:cubicBezTo>
                    <a:pt x="5804" y="3696"/>
                    <a:pt x="5153" y="4260"/>
                    <a:pt x="4650" y="4935"/>
                  </a:cubicBezTo>
                  <a:cubicBezTo>
                    <a:pt x="4565" y="5033"/>
                    <a:pt x="4528" y="5193"/>
                    <a:pt x="4331" y="5217"/>
                  </a:cubicBezTo>
                  <a:lnTo>
                    <a:pt x="4331" y="4567"/>
                  </a:lnTo>
                  <a:cubicBezTo>
                    <a:pt x="4307" y="3512"/>
                    <a:pt x="3743" y="2665"/>
                    <a:pt x="2884" y="2432"/>
                  </a:cubicBezTo>
                  <a:cubicBezTo>
                    <a:pt x="2665" y="2369"/>
                    <a:pt x="2444" y="2339"/>
                    <a:pt x="2224" y="2339"/>
                  </a:cubicBezTo>
                  <a:cubicBezTo>
                    <a:pt x="1421" y="2339"/>
                    <a:pt x="650" y="2747"/>
                    <a:pt x="197" y="3451"/>
                  </a:cubicBezTo>
                  <a:cubicBezTo>
                    <a:pt x="62" y="3610"/>
                    <a:pt x="1" y="3806"/>
                    <a:pt x="1" y="4015"/>
                  </a:cubicBezTo>
                  <a:cubicBezTo>
                    <a:pt x="23" y="4205"/>
                    <a:pt x="76" y="4375"/>
                    <a:pt x="281" y="4375"/>
                  </a:cubicBezTo>
                  <a:cubicBezTo>
                    <a:pt x="301" y="4375"/>
                    <a:pt x="322" y="4374"/>
                    <a:pt x="344" y="4371"/>
                  </a:cubicBezTo>
                  <a:cubicBezTo>
                    <a:pt x="602" y="4346"/>
                    <a:pt x="675" y="4150"/>
                    <a:pt x="602" y="3929"/>
                  </a:cubicBezTo>
                  <a:cubicBezTo>
                    <a:pt x="553" y="3770"/>
                    <a:pt x="491" y="3659"/>
                    <a:pt x="602" y="3500"/>
                  </a:cubicBezTo>
                  <a:cubicBezTo>
                    <a:pt x="933" y="3018"/>
                    <a:pt x="1600" y="2717"/>
                    <a:pt x="2261" y="2717"/>
                  </a:cubicBezTo>
                  <a:cubicBezTo>
                    <a:pt x="2409" y="2717"/>
                    <a:pt x="2556" y="2732"/>
                    <a:pt x="2700" y="2763"/>
                  </a:cubicBezTo>
                  <a:cubicBezTo>
                    <a:pt x="3338" y="2911"/>
                    <a:pt x="3828" y="3463"/>
                    <a:pt x="3927" y="4199"/>
                  </a:cubicBezTo>
                  <a:cubicBezTo>
                    <a:pt x="3951" y="4457"/>
                    <a:pt x="3963" y="4702"/>
                    <a:pt x="3951" y="4947"/>
                  </a:cubicBezTo>
                  <a:cubicBezTo>
                    <a:pt x="3939" y="5352"/>
                    <a:pt x="3877" y="5757"/>
                    <a:pt x="3755" y="6150"/>
                  </a:cubicBezTo>
                  <a:cubicBezTo>
                    <a:pt x="3706" y="6285"/>
                    <a:pt x="3669" y="6444"/>
                    <a:pt x="3828" y="6530"/>
                  </a:cubicBezTo>
                  <a:cubicBezTo>
                    <a:pt x="3867" y="6548"/>
                    <a:pt x="3902" y="6556"/>
                    <a:pt x="3934" y="6556"/>
                  </a:cubicBezTo>
                  <a:cubicBezTo>
                    <a:pt x="4057" y="6556"/>
                    <a:pt x="4141" y="6443"/>
                    <a:pt x="4209" y="6346"/>
                  </a:cubicBezTo>
                  <a:cubicBezTo>
                    <a:pt x="4307" y="6186"/>
                    <a:pt x="4381" y="6002"/>
                    <a:pt x="4479" y="5855"/>
                  </a:cubicBezTo>
                  <a:cubicBezTo>
                    <a:pt x="5018" y="4898"/>
                    <a:pt x="5816" y="4101"/>
                    <a:pt x="6785" y="3561"/>
                  </a:cubicBezTo>
                  <a:cubicBezTo>
                    <a:pt x="6920" y="3696"/>
                    <a:pt x="6908" y="3831"/>
                    <a:pt x="6932" y="3954"/>
                  </a:cubicBezTo>
                  <a:cubicBezTo>
                    <a:pt x="7406" y="5699"/>
                    <a:pt x="9115" y="6836"/>
                    <a:pt x="10782" y="6836"/>
                  </a:cubicBezTo>
                  <a:cubicBezTo>
                    <a:pt x="11446" y="6836"/>
                    <a:pt x="12104" y="6655"/>
                    <a:pt x="12674" y="6260"/>
                  </a:cubicBezTo>
                  <a:cubicBezTo>
                    <a:pt x="13926" y="5414"/>
                    <a:pt x="13889" y="4064"/>
                    <a:pt x="12625" y="3267"/>
                  </a:cubicBezTo>
                  <a:cubicBezTo>
                    <a:pt x="11950" y="2874"/>
                    <a:pt x="11202" y="2653"/>
                    <a:pt x="10441" y="2629"/>
                  </a:cubicBezTo>
                  <a:cubicBezTo>
                    <a:pt x="10113" y="2602"/>
                    <a:pt x="9786" y="2585"/>
                    <a:pt x="9459" y="2585"/>
                  </a:cubicBezTo>
                  <a:cubicBezTo>
                    <a:pt x="8724" y="2585"/>
                    <a:pt x="7991" y="2672"/>
                    <a:pt x="7251" y="2935"/>
                  </a:cubicBezTo>
                  <a:cubicBezTo>
                    <a:pt x="7251" y="2849"/>
                    <a:pt x="7264" y="2776"/>
                    <a:pt x="7276" y="2690"/>
                  </a:cubicBezTo>
                  <a:cubicBezTo>
                    <a:pt x="7521" y="1647"/>
                    <a:pt x="8343" y="1218"/>
                    <a:pt x="9251" y="972"/>
                  </a:cubicBezTo>
                  <a:cubicBezTo>
                    <a:pt x="9631" y="870"/>
                    <a:pt x="10005" y="822"/>
                    <a:pt x="10371" y="822"/>
                  </a:cubicBezTo>
                  <a:cubicBezTo>
                    <a:pt x="11328" y="822"/>
                    <a:pt x="12236" y="1153"/>
                    <a:pt x="13079" y="1721"/>
                  </a:cubicBezTo>
                  <a:cubicBezTo>
                    <a:pt x="13962" y="2310"/>
                    <a:pt x="14833" y="2923"/>
                    <a:pt x="15717" y="3512"/>
                  </a:cubicBezTo>
                  <a:cubicBezTo>
                    <a:pt x="16539" y="4052"/>
                    <a:pt x="17287" y="4702"/>
                    <a:pt x="18195" y="5095"/>
                  </a:cubicBezTo>
                  <a:cubicBezTo>
                    <a:pt x="18689" y="5306"/>
                    <a:pt x="19190" y="5406"/>
                    <a:pt x="19675" y="5406"/>
                  </a:cubicBezTo>
                  <a:cubicBezTo>
                    <a:pt x="21188" y="5406"/>
                    <a:pt x="22540" y="4430"/>
                    <a:pt x="23004" y="2813"/>
                  </a:cubicBezTo>
                  <a:cubicBezTo>
                    <a:pt x="23360" y="1573"/>
                    <a:pt x="22857" y="543"/>
                    <a:pt x="21667" y="101"/>
                  </a:cubicBezTo>
                  <a:cubicBezTo>
                    <a:pt x="21483" y="34"/>
                    <a:pt x="21307" y="1"/>
                    <a:pt x="2114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3"/>
            <p:cNvSpPr/>
            <p:nvPr/>
          </p:nvSpPr>
          <p:spPr>
            <a:xfrm>
              <a:off x="3420187" y="3968013"/>
              <a:ext cx="1215006" cy="354916"/>
            </a:xfrm>
            <a:custGeom>
              <a:avLst/>
              <a:gdLst/>
              <a:ahLst/>
              <a:cxnLst/>
              <a:rect l="l" t="t" r="r" b="b"/>
              <a:pathLst>
                <a:path w="23361" h="6824" extrusionOk="0">
                  <a:moveTo>
                    <a:pt x="13826" y="2918"/>
                  </a:moveTo>
                  <a:cubicBezTo>
                    <a:pt x="14477" y="2918"/>
                    <a:pt x="15126" y="3015"/>
                    <a:pt x="15766" y="3191"/>
                  </a:cubicBezTo>
                  <a:cubicBezTo>
                    <a:pt x="16085" y="3289"/>
                    <a:pt x="16159" y="3449"/>
                    <a:pt x="16085" y="3780"/>
                  </a:cubicBezTo>
                  <a:cubicBezTo>
                    <a:pt x="15729" y="5191"/>
                    <a:pt x="14245" y="6381"/>
                    <a:pt x="12773" y="6455"/>
                  </a:cubicBezTo>
                  <a:cubicBezTo>
                    <a:pt x="12698" y="6460"/>
                    <a:pt x="12624" y="6463"/>
                    <a:pt x="12549" y="6463"/>
                  </a:cubicBezTo>
                  <a:cubicBezTo>
                    <a:pt x="11828" y="6463"/>
                    <a:pt x="11122" y="6196"/>
                    <a:pt x="10577" y="5706"/>
                  </a:cubicBezTo>
                  <a:cubicBezTo>
                    <a:pt x="9975" y="5179"/>
                    <a:pt x="9963" y="4430"/>
                    <a:pt x="10540" y="3866"/>
                  </a:cubicBezTo>
                  <a:cubicBezTo>
                    <a:pt x="10834" y="3584"/>
                    <a:pt x="11190" y="3375"/>
                    <a:pt x="11570" y="3253"/>
                  </a:cubicBezTo>
                  <a:cubicBezTo>
                    <a:pt x="12233" y="3032"/>
                    <a:pt x="12908" y="2921"/>
                    <a:pt x="13607" y="2921"/>
                  </a:cubicBezTo>
                  <a:cubicBezTo>
                    <a:pt x="13680" y="2919"/>
                    <a:pt x="13753" y="2918"/>
                    <a:pt x="13826" y="2918"/>
                  </a:cubicBezTo>
                  <a:close/>
                  <a:moveTo>
                    <a:pt x="2212" y="1"/>
                  </a:moveTo>
                  <a:cubicBezTo>
                    <a:pt x="2046" y="1"/>
                    <a:pt x="1872" y="33"/>
                    <a:pt x="1694" y="99"/>
                  </a:cubicBezTo>
                  <a:cubicBezTo>
                    <a:pt x="516" y="541"/>
                    <a:pt x="1" y="1559"/>
                    <a:pt x="357" y="2811"/>
                  </a:cubicBezTo>
                  <a:cubicBezTo>
                    <a:pt x="830" y="4416"/>
                    <a:pt x="2174" y="5397"/>
                    <a:pt x="3682" y="5397"/>
                  </a:cubicBezTo>
                  <a:cubicBezTo>
                    <a:pt x="4168" y="5397"/>
                    <a:pt x="4670" y="5296"/>
                    <a:pt x="5166" y="5081"/>
                  </a:cubicBezTo>
                  <a:cubicBezTo>
                    <a:pt x="6074" y="4688"/>
                    <a:pt x="6822" y="4038"/>
                    <a:pt x="7644" y="3498"/>
                  </a:cubicBezTo>
                  <a:cubicBezTo>
                    <a:pt x="8528" y="2921"/>
                    <a:pt x="9399" y="2296"/>
                    <a:pt x="10282" y="1707"/>
                  </a:cubicBezTo>
                  <a:cubicBezTo>
                    <a:pt x="11138" y="1145"/>
                    <a:pt x="12045" y="810"/>
                    <a:pt x="13005" y="810"/>
                  </a:cubicBezTo>
                  <a:cubicBezTo>
                    <a:pt x="13366" y="810"/>
                    <a:pt x="13734" y="858"/>
                    <a:pt x="14110" y="958"/>
                  </a:cubicBezTo>
                  <a:cubicBezTo>
                    <a:pt x="15030" y="1204"/>
                    <a:pt x="15840" y="1645"/>
                    <a:pt x="16085" y="2688"/>
                  </a:cubicBezTo>
                  <a:cubicBezTo>
                    <a:pt x="16097" y="2725"/>
                    <a:pt x="16097" y="2774"/>
                    <a:pt x="16122" y="2934"/>
                  </a:cubicBezTo>
                  <a:cubicBezTo>
                    <a:pt x="15356" y="2664"/>
                    <a:pt x="14602" y="2579"/>
                    <a:pt x="13851" y="2579"/>
                  </a:cubicBezTo>
                  <a:cubicBezTo>
                    <a:pt x="13545" y="2579"/>
                    <a:pt x="13238" y="2593"/>
                    <a:pt x="12932" y="2615"/>
                  </a:cubicBezTo>
                  <a:cubicBezTo>
                    <a:pt x="12159" y="2676"/>
                    <a:pt x="11411" y="2835"/>
                    <a:pt x="10748" y="3253"/>
                  </a:cubicBezTo>
                  <a:cubicBezTo>
                    <a:pt x="9472" y="4050"/>
                    <a:pt x="9448" y="5400"/>
                    <a:pt x="10687" y="6258"/>
                  </a:cubicBezTo>
                  <a:cubicBezTo>
                    <a:pt x="11255" y="6645"/>
                    <a:pt x="11912" y="6823"/>
                    <a:pt x="12576" y="6823"/>
                  </a:cubicBezTo>
                  <a:cubicBezTo>
                    <a:pt x="14247" y="6823"/>
                    <a:pt x="15963" y="5696"/>
                    <a:pt x="16429" y="3940"/>
                  </a:cubicBezTo>
                  <a:cubicBezTo>
                    <a:pt x="16466" y="3829"/>
                    <a:pt x="16441" y="3694"/>
                    <a:pt x="16588" y="3559"/>
                  </a:cubicBezTo>
                  <a:cubicBezTo>
                    <a:pt x="17545" y="4099"/>
                    <a:pt x="18343" y="4884"/>
                    <a:pt x="18882" y="5853"/>
                  </a:cubicBezTo>
                  <a:cubicBezTo>
                    <a:pt x="18981" y="6013"/>
                    <a:pt x="19066" y="6185"/>
                    <a:pt x="19165" y="6332"/>
                  </a:cubicBezTo>
                  <a:cubicBezTo>
                    <a:pt x="19231" y="6436"/>
                    <a:pt x="19312" y="6548"/>
                    <a:pt x="19430" y="6548"/>
                  </a:cubicBezTo>
                  <a:cubicBezTo>
                    <a:pt x="19465" y="6548"/>
                    <a:pt x="19503" y="6538"/>
                    <a:pt x="19545" y="6516"/>
                  </a:cubicBezTo>
                  <a:cubicBezTo>
                    <a:pt x="19692" y="6442"/>
                    <a:pt x="19655" y="6271"/>
                    <a:pt x="19619" y="6136"/>
                  </a:cubicBezTo>
                  <a:cubicBezTo>
                    <a:pt x="19496" y="5755"/>
                    <a:pt x="19422" y="5350"/>
                    <a:pt x="19410" y="4946"/>
                  </a:cubicBezTo>
                  <a:cubicBezTo>
                    <a:pt x="19410" y="4700"/>
                    <a:pt x="19410" y="4443"/>
                    <a:pt x="19447" y="4197"/>
                  </a:cubicBezTo>
                  <a:cubicBezTo>
                    <a:pt x="19545" y="3461"/>
                    <a:pt x="20036" y="2897"/>
                    <a:pt x="20674" y="2762"/>
                  </a:cubicBezTo>
                  <a:cubicBezTo>
                    <a:pt x="20821" y="2727"/>
                    <a:pt x="20973" y="2711"/>
                    <a:pt x="21125" y="2711"/>
                  </a:cubicBezTo>
                  <a:cubicBezTo>
                    <a:pt x="21782" y="2711"/>
                    <a:pt x="22440" y="3017"/>
                    <a:pt x="22759" y="3486"/>
                  </a:cubicBezTo>
                  <a:cubicBezTo>
                    <a:pt x="22870" y="3657"/>
                    <a:pt x="22821" y="3768"/>
                    <a:pt x="22759" y="3915"/>
                  </a:cubicBezTo>
                  <a:cubicBezTo>
                    <a:pt x="22686" y="4148"/>
                    <a:pt x="22784" y="4344"/>
                    <a:pt x="23017" y="4369"/>
                  </a:cubicBezTo>
                  <a:cubicBezTo>
                    <a:pt x="23033" y="4371"/>
                    <a:pt x="23048" y="4371"/>
                    <a:pt x="23062" y="4371"/>
                  </a:cubicBezTo>
                  <a:cubicBezTo>
                    <a:pt x="23272" y="4371"/>
                    <a:pt x="23338" y="4208"/>
                    <a:pt x="23361" y="4013"/>
                  </a:cubicBezTo>
                  <a:cubicBezTo>
                    <a:pt x="23361" y="3805"/>
                    <a:pt x="23299" y="3608"/>
                    <a:pt x="23176" y="3437"/>
                  </a:cubicBezTo>
                  <a:cubicBezTo>
                    <a:pt x="22725" y="2736"/>
                    <a:pt x="21951" y="2335"/>
                    <a:pt x="21148" y="2335"/>
                  </a:cubicBezTo>
                  <a:cubicBezTo>
                    <a:pt x="20925" y="2335"/>
                    <a:pt x="20699" y="2366"/>
                    <a:pt x="20477" y="2431"/>
                  </a:cubicBezTo>
                  <a:cubicBezTo>
                    <a:pt x="19619" y="2664"/>
                    <a:pt x="19054" y="3498"/>
                    <a:pt x="19042" y="4553"/>
                  </a:cubicBezTo>
                  <a:lnTo>
                    <a:pt x="19042" y="5203"/>
                  </a:lnTo>
                  <a:cubicBezTo>
                    <a:pt x="18846" y="5191"/>
                    <a:pt x="18797" y="5031"/>
                    <a:pt x="18723" y="4933"/>
                  </a:cubicBezTo>
                  <a:cubicBezTo>
                    <a:pt x="18208" y="4259"/>
                    <a:pt x="17570" y="3694"/>
                    <a:pt x="16834" y="3277"/>
                  </a:cubicBezTo>
                  <a:cubicBezTo>
                    <a:pt x="16625" y="3179"/>
                    <a:pt x="16490" y="2995"/>
                    <a:pt x="16478" y="2774"/>
                  </a:cubicBezTo>
                  <a:cubicBezTo>
                    <a:pt x="16404" y="2013"/>
                    <a:pt x="15962" y="1486"/>
                    <a:pt x="15337" y="1093"/>
                  </a:cubicBezTo>
                  <a:cubicBezTo>
                    <a:pt x="14608" y="649"/>
                    <a:pt x="13858" y="451"/>
                    <a:pt x="13091" y="451"/>
                  </a:cubicBezTo>
                  <a:cubicBezTo>
                    <a:pt x="12567" y="451"/>
                    <a:pt x="12035" y="543"/>
                    <a:pt x="11497" y="713"/>
                  </a:cubicBezTo>
                  <a:cubicBezTo>
                    <a:pt x="10613" y="995"/>
                    <a:pt x="9865" y="1535"/>
                    <a:pt x="9092" y="2062"/>
                  </a:cubicBezTo>
                  <a:cubicBezTo>
                    <a:pt x="8049" y="2774"/>
                    <a:pt x="7019" y="3498"/>
                    <a:pt x="5976" y="4209"/>
                  </a:cubicBezTo>
                  <a:cubicBezTo>
                    <a:pt x="5261" y="4705"/>
                    <a:pt x="4502" y="5060"/>
                    <a:pt x="3619" y="5060"/>
                  </a:cubicBezTo>
                  <a:cubicBezTo>
                    <a:pt x="3563" y="5060"/>
                    <a:pt x="3506" y="5059"/>
                    <a:pt x="3448" y="5056"/>
                  </a:cubicBezTo>
                  <a:cubicBezTo>
                    <a:pt x="1964" y="4970"/>
                    <a:pt x="467" y="3228"/>
                    <a:pt x="663" y="1780"/>
                  </a:cubicBezTo>
                  <a:cubicBezTo>
                    <a:pt x="774" y="1044"/>
                    <a:pt x="1363" y="468"/>
                    <a:pt x="2099" y="394"/>
                  </a:cubicBezTo>
                  <a:cubicBezTo>
                    <a:pt x="2126" y="391"/>
                    <a:pt x="2154" y="390"/>
                    <a:pt x="2181" y="390"/>
                  </a:cubicBezTo>
                  <a:cubicBezTo>
                    <a:pt x="2567" y="390"/>
                    <a:pt x="2918" y="629"/>
                    <a:pt x="3044" y="1007"/>
                  </a:cubicBezTo>
                  <a:cubicBezTo>
                    <a:pt x="3203" y="1400"/>
                    <a:pt x="3105" y="1891"/>
                    <a:pt x="2823" y="2099"/>
                  </a:cubicBezTo>
                  <a:cubicBezTo>
                    <a:pt x="2700" y="2173"/>
                    <a:pt x="2626" y="2259"/>
                    <a:pt x="2663" y="2406"/>
                  </a:cubicBezTo>
                  <a:cubicBezTo>
                    <a:pt x="2700" y="2529"/>
                    <a:pt x="2810" y="2627"/>
                    <a:pt x="2933" y="2627"/>
                  </a:cubicBezTo>
                  <a:cubicBezTo>
                    <a:pt x="2950" y="2629"/>
                    <a:pt x="2967" y="2630"/>
                    <a:pt x="2984" y="2630"/>
                  </a:cubicBezTo>
                  <a:cubicBezTo>
                    <a:pt x="3148" y="2630"/>
                    <a:pt x="3294" y="2525"/>
                    <a:pt x="3338" y="2369"/>
                  </a:cubicBezTo>
                  <a:cubicBezTo>
                    <a:pt x="3510" y="1768"/>
                    <a:pt x="3608" y="1167"/>
                    <a:pt x="3252" y="602"/>
                  </a:cubicBezTo>
                  <a:cubicBezTo>
                    <a:pt x="2997" y="207"/>
                    <a:pt x="2630" y="1"/>
                    <a:pt x="221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p:nvPr/>
          </p:nvSpPr>
          <p:spPr>
            <a:xfrm>
              <a:off x="3156342" y="3913715"/>
              <a:ext cx="2831320" cy="11702"/>
            </a:xfrm>
            <a:custGeom>
              <a:avLst/>
              <a:gdLst/>
              <a:ahLst/>
              <a:cxnLst/>
              <a:rect l="l" t="t" r="r" b="b"/>
              <a:pathLst>
                <a:path w="54438" h="225" extrusionOk="0">
                  <a:moveTo>
                    <a:pt x="113" y="1"/>
                  </a:moveTo>
                  <a:cubicBezTo>
                    <a:pt x="0" y="1"/>
                    <a:pt x="0" y="225"/>
                    <a:pt x="113" y="225"/>
                  </a:cubicBezTo>
                  <a:cubicBezTo>
                    <a:pt x="118" y="225"/>
                    <a:pt x="124" y="224"/>
                    <a:pt x="130" y="223"/>
                  </a:cubicBezTo>
                  <a:lnTo>
                    <a:pt x="54308" y="223"/>
                  </a:lnTo>
                  <a:cubicBezTo>
                    <a:pt x="54314" y="224"/>
                    <a:pt x="54320" y="225"/>
                    <a:pt x="54325" y="225"/>
                  </a:cubicBezTo>
                  <a:cubicBezTo>
                    <a:pt x="54438" y="225"/>
                    <a:pt x="54438" y="1"/>
                    <a:pt x="54325" y="1"/>
                  </a:cubicBezTo>
                  <a:cubicBezTo>
                    <a:pt x="54320" y="1"/>
                    <a:pt x="54314" y="1"/>
                    <a:pt x="54308" y="2"/>
                  </a:cubicBezTo>
                  <a:lnTo>
                    <a:pt x="130" y="2"/>
                  </a:lnTo>
                  <a:cubicBezTo>
                    <a:pt x="124" y="1"/>
                    <a:pt x="118" y="1"/>
                    <a:pt x="11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43"/>
          <p:cNvGrpSpPr/>
          <p:nvPr/>
        </p:nvGrpSpPr>
        <p:grpSpPr>
          <a:xfrm rot="-1303749">
            <a:off x="1720862" y="1478794"/>
            <a:ext cx="1093222" cy="1597037"/>
            <a:chOff x="231075" y="988200"/>
            <a:chExt cx="2559975" cy="3739750"/>
          </a:xfrm>
        </p:grpSpPr>
        <p:sp>
          <p:nvSpPr>
            <p:cNvPr id="590" name="Google Shape;590;p43"/>
            <p:cNvSpPr/>
            <p:nvPr/>
          </p:nvSpPr>
          <p:spPr>
            <a:xfrm>
              <a:off x="2410225" y="1232900"/>
              <a:ext cx="380825" cy="1036325"/>
            </a:xfrm>
            <a:custGeom>
              <a:avLst/>
              <a:gdLst/>
              <a:ahLst/>
              <a:cxnLst/>
              <a:rect l="l" t="t" r="r" b="b"/>
              <a:pathLst>
                <a:path w="15233" h="41453" extrusionOk="0">
                  <a:moveTo>
                    <a:pt x="722" y="1"/>
                  </a:moveTo>
                  <a:cubicBezTo>
                    <a:pt x="349" y="1"/>
                    <a:pt x="0" y="252"/>
                    <a:pt x="79" y="754"/>
                  </a:cubicBezTo>
                  <a:cubicBezTo>
                    <a:pt x="1214" y="7654"/>
                    <a:pt x="4238" y="14082"/>
                    <a:pt x="6507" y="20651"/>
                  </a:cubicBezTo>
                  <a:cubicBezTo>
                    <a:pt x="8776" y="27221"/>
                    <a:pt x="9626" y="35586"/>
                    <a:pt x="14069" y="41210"/>
                  </a:cubicBezTo>
                  <a:cubicBezTo>
                    <a:pt x="14195" y="41372"/>
                    <a:pt x="14397" y="41452"/>
                    <a:pt x="14595" y="41452"/>
                  </a:cubicBezTo>
                  <a:cubicBezTo>
                    <a:pt x="14918" y="41452"/>
                    <a:pt x="15233" y="41242"/>
                    <a:pt x="15203" y="40832"/>
                  </a:cubicBezTo>
                  <a:cubicBezTo>
                    <a:pt x="14447" y="34263"/>
                    <a:pt x="11848" y="27504"/>
                    <a:pt x="9626" y="21266"/>
                  </a:cubicBezTo>
                  <a:cubicBezTo>
                    <a:pt x="7169" y="14271"/>
                    <a:pt x="4238" y="7370"/>
                    <a:pt x="1450" y="470"/>
                  </a:cubicBezTo>
                  <a:cubicBezTo>
                    <a:pt x="1325" y="157"/>
                    <a:pt x="1016" y="1"/>
                    <a:pt x="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2299950" y="988200"/>
              <a:ext cx="91000" cy="159750"/>
            </a:xfrm>
            <a:custGeom>
              <a:avLst/>
              <a:gdLst/>
              <a:ahLst/>
              <a:cxnLst/>
              <a:rect l="l" t="t" r="r" b="b"/>
              <a:pathLst>
                <a:path w="3640" h="6390" extrusionOk="0">
                  <a:moveTo>
                    <a:pt x="867" y="1"/>
                  </a:moveTo>
                  <a:cubicBezTo>
                    <a:pt x="447" y="1"/>
                    <a:pt x="0" y="331"/>
                    <a:pt x="0" y="853"/>
                  </a:cubicBezTo>
                  <a:cubicBezTo>
                    <a:pt x="0" y="2696"/>
                    <a:pt x="898" y="6146"/>
                    <a:pt x="3120" y="6382"/>
                  </a:cubicBezTo>
                  <a:cubicBezTo>
                    <a:pt x="3149" y="6387"/>
                    <a:pt x="3178" y="6390"/>
                    <a:pt x="3206" y="6390"/>
                  </a:cubicBezTo>
                  <a:cubicBezTo>
                    <a:pt x="3450" y="6390"/>
                    <a:pt x="3640" y="6211"/>
                    <a:pt x="3640" y="5957"/>
                  </a:cubicBezTo>
                  <a:cubicBezTo>
                    <a:pt x="3592" y="5059"/>
                    <a:pt x="2978" y="4303"/>
                    <a:pt x="2647" y="3452"/>
                  </a:cubicBezTo>
                  <a:cubicBezTo>
                    <a:pt x="2222" y="2507"/>
                    <a:pt x="1844" y="1562"/>
                    <a:pt x="1560" y="569"/>
                  </a:cubicBezTo>
                  <a:cubicBezTo>
                    <a:pt x="1461" y="173"/>
                    <a:pt x="1171" y="1"/>
                    <a:pt x="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3"/>
            <p:cNvSpPr/>
            <p:nvPr/>
          </p:nvSpPr>
          <p:spPr>
            <a:xfrm>
              <a:off x="1744700" y="1884475"/>
              <a:ext cx="689875" cy="847050"/>
            </a:xfrm>
            <a:custGeom>
              <a:avLst/>
              <a:gdLst/>
              <a:ahLst/>
              <a:cxnLst/>
              <a:rect l="l" t="t" r="r" b="b"/>
              <a:pathLst>
                <a:path w="27595" h="33882" extrusionOk="0">
                  <a:moveTo>
                    <a:pt x="1164" y="1"/>
                  </a:moveTo>
                  <a:cubicBezTo>
                    <a:pt x="559" y="1"/>
                    <a:pt x="0" y="571"/>
                    <a:pt x="422" y="1252"/>
                  </a:cubicBezTo>
                  <a:cubicBezTo>
                    <a:pt x="3731" y="6829"/>
                    <a:pt x="7842" y="11792"/>
                    <a:pt x="12002" y="16707"/>
                  </a:cubicBezTo>
                  <a:cubicBezTo>
                    <a:pt x="16728" y="22237"/>
                    <a:pt x="21123" y="28995"/>
                    <a:pt x="26558" y="33769"/>
                  </a:cubicBezTo>
                  <a:cubicBezTo>
                    <a:pt x="26661" y="33846"/>
                    <a:pt x="26788" y="33881"/>
                    <a:pt x="26915" y="33881"/>
                  </a:cubicBezTo>
                  <a:cubicBezTo>
                    <a:pt x="27255" y="33881"/>
                    <a:pt x="27594" y="33628"/>
                    <a:pt x="27456" y="33249"/>
                  </a:cubicBezTo>
                  <a:cubicBezTo>
                    <a:pt x="25661" y="27719"/>
                    <a:pt x="20934" y="23135"/>
                    <a:pt x="17248" y="18834"/>
                  </a:cubicBezTo>
                  <a:cubicBezTo>
                    <a:pt x="12049" y="12737"/>
                    <a:pt x="6708" y="6829"/>
                    <a:pt x="1935" y="401"/>
                  </a:cubicBezTo>
                  <a:cubicBezTo>
                    <a:pt x="1727" y="120"/>
                    <a:pt x="1441" y="1"/>
                    <a:pt x="1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3"/>
            <p:cNvSpPr/>
            <p:nvPr/>
          </p:nvSpPr>
          <p:spPr>
            <a:xfrm>
              <a:off x="1615825" y="1684775"/>
              <a:ext cx="86275" cy="100150"/>
            </a:xfrm>
            <a:custGeom>
              <a:avLst/>
              <a:gdLst/>
              <a:ahLst/>
              <a:cxnLst/>
              <a:rect l="l" t="t" r="r" b="b"/>
              <a:pathLst>
                <a:path w="3451" h="4006" extrusionOk="0">
                  <a:moveTo>
                    <a:pt x="898" y="0"/>
                  </a:moveTo>
                  <a:cubicBezTo>
                    <a:pt x="615" y="0"/>
                    <a:pt x="331" y="166"/>
                    <a:pt x="237" y="497"/>
                  </a:cubicBezTo>
                  <a:cubicBezTo>
                    <a:pt x="237" y="638"/>
                    <a:pt x="189" y="780"/>
                    <a:pt x="189" y="875"/>
                  </a:cubicBezTo>
                  <a:cubicBezTo>
                    <a:pt x="48" y="1111"/>
                    <a:pt x="0" y="1347"/>
                    <a:pt x="48" y="1631"/>
                  </a:cubicBezTo>
                  <a:cubicBezTo>
                    <a:pt x="331" y="2576"/>
                    <a:pt x="993" y="3427"/>
                    <a:pt x="1891" y="3899"/>
                  </a:cubicBezTo>
                  <a:cubicBezTo>
                    <a:pt x="2033" y="3970"/>
                    <a:pt x="2198" y="4006"/>
                    <a:pt x="2363" y="4006"/>
                  </a:cubicBezTo>
                  <a:cubicBezTo>
                    <a:pt x="2529" y="4006"/>
                    <a:pt x="2694" y="3970"/>
                    <a:pt x="2836" y="3900"/>
                  </a:cubicBezTo>
                  <a:lnTo>
                    <a:pt x="2836" y="3900"/>
                  </a:lnTo>
                  <a:cubicBezTo>
                    <a:pt x="2789" y="3923"/>
                    <a:pt x="2777" y="3932"/>
                    <a:pt x="2787" y="3932"/>
                  </a:cubicBezTo>
                  <a:cubicBezTo>
                    <a:pt x="2815" y="3932"/>
                    <a:pt x="3037" y="3852"/>
                    <a:pt x="3072" y="3852"/>
                  </a:cubicBezTo>
                  <a:cubicBezTo>
                    <a:pt x="3309" y="3758"/>
                    <a:pt x="3450" y="3521"/>
                    <a:pt x="3403" y="3285"/>
                  </a:cubicBezTo>
                  <a:cubicBezTo>
                    <a:pt x="3356" y="3049"/>
                    <a:pt x="3261" y="2812"/>
                    <a:pt x="3167" y="2623"/>
                  </a:cubicBezTo>
                  <a:cubicBezTo>
                    <a:pt x="3025" y="2340"/>
                    <a:pt x="2694" y="2245"/>
                    <a:pt x="2458" y="2009"/>
                  </a:cubicBezTo>
                  <a:cubicBezTo>
                    <a:pt x="2174" y="1820"/>
                    <a:pt x="1938" y="1489"/>
                    <a:pt x="1844" y="1111"/>
                  </a:cubicBezTo>
                  <a:cubicBezTo>
                    <a:pt x="1796" y="969"/>
                    <a:pt x="1749" y="827"/>
                    <a:pt x="1607" y="686"/>
                  </a:cubicBezTo>
                  <a:cubicBezTo>
                    <a:pt x="1607" y="638"/>
                    <a:pt x="1560" y="591"/>
                    <a:pt x="1560" y="497"/>
                  </a:cubicBezTo>
                  <a:cubicBezTo>
                    <a:pt x="1465" y="166"/>
                    <a:pt x="1182" y="0"/>
                    <a:pt x="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1409050" y="1423400"/>
              <a:ext cx="153625" cy="192850"/>
            </a:xfrm>
            <a:custGeom>
              <a:avLst/>
              <a:gdLst/>
              <a:ahLst/>
              <a:cxnLst/>
              <a:rect l="l" t="t" r="r" b="b"/>
              <a:pathLst>
                <a:path w="6145" h="7714" extrusionOk="0">
                  <a:moveTo>
                    <a:pt x="1241" y="0"/>
                  </a:moveTo>
                  <a:cubicBezTo>
                    <a:pt x="1096" y="0"/>
                    <a:pt x="950" y="26"/>
                    <a:pt x="804" y="81"/>
                  </a:cubicBezTo>
                  <a:cubicBezTo>
                    <a:pt x="520" y="223"/>
                    <a:pt x="331" y="459"/>
                    <a:pt x="237" y="743"/>
                  </a:cubicBezTo>
                  <a:cubicBezTo>
                    <a:pt x="189" y="790"/>
                    <a:pt x="189" y="885"/>
                    <a:pt x="237" y="932"/>
                  </a:cubicBezTo>
                  <a:cubicBezTo>
                    <a:pt x="0" y="2019"/>
                    <a:pt x="1324" y="3248"/>
                    <a:pt x="1891" y="4004"/>
                  </a:cubicBezTo>
                  <a:cubicBezTo>
                    <a:pt x="2694" y="5138"/>
                    <a:pt x="3309" y="6556"/>
                    <a:pt x="4396" y="7454"/>
                  </a:cubicBezTo>
                  <a:cubicBezTo>
                    <a:pt x="4590" y="7634"/>
                    <a:pt x="4823" y="7714"/>
                    <a:pt x="5051" y="7714"/>
                  </a:cubicBezTo>
                  <a:cubicBezTo>
                    <a:pt x="5544" y="7714"/>
                    <a:pt x="6018" y="7341"/>
                    <a:pt x="6050" y="6792"/>
                  </a:cubicBezTo>
                  <a:cubicBezTo>
                    <a:pt x="6144" y="5233"/>
                    <a:pt x="5105" y="3768"/>
                    <a:pt x="4207" y="2586"/>
                  </a:cubicBezTo>
                  <a:cubicBezTo>
                    <a:pt x="3615" y="1784"/>
                    <a:pt x="2458" y="0"/>
                    <a:pt x="1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1253125" y="2453500"/>
              <a:ext cx="793300" cy="599125"/>
            </a:xfrm>
            <a:custGeom>
              <a:avLst/>
              <a:gdLst/>
              <a:ahLst/>
              <a:cxnLst/>
              <a:rect l="l" t="t" r="r" b="b"/>
              <a:pathLst>
                <a:path w="31732" h="23965" extrusionOk="0">
                  <a:moveTo>
                    <a:pt x="1503" y="1"/>
                  </a:moveTo>
                  <a:cubicBezTo>
                    <a:pt x="719" y="1"/>
                    <a:pt x="0" y="851"/>
                    <a:pt x="660" y="1650"/>
                  </a:cubicBezTo>
                  <a:cubicBezTo>
                    <a:pt x="4205" y="6045"/>
                    <a:pt x="8837" y="9117"/>
                    <a:pt x="13468" y="12331"/>
                  </a:cubicBezTo>
                  <a:cubicBezTo>
                    <a:pt x="19140" y="16254"/>
                    <a:pt x="23866" y="21878"/>
                    <a:pt x="30625" y="23911"/>
                  </a:cubicBezTo>
                  <a:cubicBezTo>
                    <a:pt x="30712" y="23948"/>
                    <a:pt x="30797" y="23965"/>
                    <a:pt x="30878" y="23965"/>
                  </a:cubicBezTo>
                  <a:cubicBezTo>
                    <a:pt x="31405" y="23965"/>
                    <a:pt x="31731" y="23240"/>
                    <a:pt x="31239" y="22871"/>
                  </a:cubicBezTo>
                  <a:cubicBezTo>
                    <a:pt x="26655" y="18570"/>
                    <a:pt x="21456" y="14600"/>
                    <a:pt x="16399" y="10866"/>
                  </a:cubicBezTo>
                  <a:cubicBezTo>
                    <a:pt x="11672" y="7321"/>
                    <a:pt x="6379" y="4769"/>
                    <a:pt x="2314" y="374"/>
                  </a:cubicBezTo>
                  <a:cubicBezTo>
                    <a:pt x="2077" y="111"/>
                    <a:pt x="1786" y="1"/>
                    <a:pt x="1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1069750" y="2306250"/>
              <a:ext cx="163275" cy="144200"/>
            </a:xfrm>
            <a:custGeom>
              <a:avLst/>
              <a:gdLst/>
              <a:ahLst/>
              <a:cxnLst/>
              <a:rect l="l" t="t" r="r" b="b"/>
              <a:pathLst>
                <a:path w="6531" h="5768" extrusionOk="0">
                  <a:moveTo>
                    <a:pt x="1317" y="0"/>
                  </a:moveTo>
                  <a:cubicBezTo>
                    <a:pt x="641" y="0"/>
                    <a:pt x="0" y="830"/>
                    <a:pt x="481" y="1585"/>
                  </a:cubicBezTo>
                  <a:cubicBezTo>
                    <a:pt x="1189" y="2625"/>
                    <a:pt x="1993" y="3523"/>
                    <a:pt x="2985" y="4279"/>
                  </a:cubicBezTo>
                  <a:cubicBezTo>
                    <a:pt x="3685" y="4772"/>
                    <a:pt x="4707" y="5768"/>
                    <a:pt x="5677" y="5768"/>
                  </a:cubicBezTo>
                  <a:cubicBezTo>
                    <a:pt x="5821" y="5768"/>
                    <a:pt x="5964" y="5746"/>
                    <a:pt x="6105" y="5697"/>
                  </a:cubicBezTo>
                  <a:cubicBezTo>
                    <a:pt x="6247" y="5649"/>
                    <a:pt x="6388" y="5460"/>
                    <a:pt x="6436" y="5271"/>
                  </a:cubicBezTo>
                  <a:cubicBezTo>
                    <a:pt x="6530" y="4184"/>
                    <a:pt x="5254" y="3428"/>
                    <a:pt x="4545" y="2766"/>
                  </a:cubicBezTo>
                  <a:cubicBezTo>
                    <a:pt x="3647" y="2057"/>
                    <a:pt x="2796" y="1254"/>
                    <a:pt x="2040" y="403"/>
                  </a:cubicBezTo>
                  <a:cubicBezTo>
                    <a:pt x="1833" y="118"/>
                    <a:pt x="1573" y="0"/>
                    <a:pt x="1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705800" y="3333475"/>
              <a:ext cx="1367925" cy="436350"/>
            </a:xfrm>
            <a:custGeom>
              <a:avLst/>
              <a:gdLst/>
              <a:ahLst/>
              <a:cxnLst/>
              <a:rect l="l" t="t" r="r" b="b"/>
              <a:pathLst>
                <a:path w="54717" h="17454" extrusionOk="0">
                  <a:moveTo>
                    <a:pt x="1266" y="0"/>
                  </a:moveTo>
                  <a:cubicBezTo>
                    <a:pt x="184" y="0"/>
                    <a:pt x="1" y="1950"/>
                    <a:pt x="1143" y="2087"/>
                  </a:cubicBezTo>
                  <a:cubicBezTo>
                    <a:pt x="19387" y="4592"/>
                    <a:pt x="35551" y="15793"/>
                    <a:pt x="53983" y="17447"/>
                  </a:cubicBezTo>
                  <a:cubicBezTo>
                    <a:pt x="54012" y="17452"/>
                    <a:pt x="54040" y="17454"/>
                    <a:pt x="54067" y="17454"/>
                  </a:cubicBezTo>
                  <a:cubicBezTo>
                    <a:pt x="54609" y="17454"/>
                    <a:pt x="54717" y="16583"/>
                    <a:pt x="54267" y="16313"/>
                  </a:cubicBezTo>
                  <a:cubicBezTo>
                    <a:pt x="46374" y="11965"/>
                    <a:pt x="37063" y="10500"/>
                    <a:pt x="28556" y="7664"/>
                  </a:cubicBezTo>
                  <a:cubicBezTo>
                    <a:pt x="19576" y="4639"/>
                    <a:pt x="10832" y="1047"/>
                    <a:pt x="1380" y="7"/>
                  </a:cubicBezTo>
                  <a:cubicBezTo>
                    <a:pt x="1341" y="3"/>
                    <a:pt x="1303" y="0"/>
                    <a:pt x="1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512225" y="3294600"/>
              <a:ext cx="104950" cy="63075"/>
            </a:xfrm>
            <a:custGeom>
              <a:avLst/>
              <a:gdLst/>
              <a:ahLst/>
              <a:cxnLst/>
              <a:rect l="l" t="t" r="r" b="b"/>
              <a:pathLst>
                <a:path w="4198" h="2523" extrusionOk="0">
                  <a:moveTo>
                    <a:pt x="1059" y="0"/>
                  </a:moveTo>
                  <a:cubicBezTo>
                    <a:pt x="1021" y="0"/>
                    <a:pt x="983" y="1"/>
                    <a:pt x="946" y="3"/>
                  </a:cubicBezTo>
                  <a:cubicBezTo>
                    <a:pt x="1" y="97"/>
                    <a:pt x="1" y="1468"/>
                    <a:pt x="946" y="1562"/>
                  </a:cubicBezTo>
                  <a:cubicBezTo>
                    <a:pt x="1324" y="1610"/>
                    <a:pt x="1655" y="1751"/>
                    <a:pt x="1986" y="1940"/>
                  </a:cubicBezTo>
                  <a:cubicBezTo>
                    <a:pt x="2411" y="2224"/>
                    <a:pt x="2931" y="2413"/>
                    <a:pt x="3451" y="2508"/>
                  </a:cubicBezTo>
                  <a:cubicBezTo>
                    <a:pt x="3491" y="2518"/>
                    <a:pt x="3531" y="2522"/>
                    <a:pt x="3570" y="2522"/>
                  </a:cubicBezTo>
                  <a:cubicBezTo>
                    <a:pt x="3904" y="2522"/>
                    <a:pt x="4197" y="2184"/>
                    <a:pt x="4113" y="1846"/>
                  </a:cubicBezTo>
                  <a:cubicBezTo>
                    <a:pt x="3701" y="702"/>
                    <a:pt x="2225" y="0"/>
                    <a:pt x="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231075" y="3178775"/>
              <a:ext cx="168925" cy="94625"/>
            </a:xfrm>
            <a:custGeom>
              <a:avLst/>
              <a:gdLst/>
              <a:ahLst/>
              <a:cxnLst/>
              <a:rect l="l" t="t" r="r" b="b"/>
              <a:pathLst>
                <a:path w="6757" h="3785" extrusionOk="0">
                  <a:moveTo>
                    <a:pt x="1329" y="0"/>
                  </a:moveTo>
                  <a:cubicBezTo>
                    <a:pt x="606" y="0"/>
                    <a:pt x="1" y="895"/>
                    <a:pt x="566" y="1611"/>
                  </a:cubicBezTo>
                  <a:cubicBezTo>
                    <a:pt x="1626" y="2671"/>
                    <a:pt x="3215" y="3784"/>
                    <a:pt x="4779" y="3784"/>
                  </a:cubicBezTo>
                  <a:cubicBezTo>
                    <a:pt x="5306" y="3784"/>
                    <a:pt x="5831" y="3658"/>
                    <a:pt x="6332" y="3360"/>
                  </a:cubicBezTo>
                  <a:cubicBezTo>
                    <a:pt x="6757" y="3123"/>
                    <a:pt x="6710" y="2509"/>
                    <a:pt x="6332" y="2273"/>
                  </a:cubicBezTo>
                  <a:cubicBezTo>
                    <a:pt x="5623" y="1942"/>
                    <a:pt x="4866" y="1705"/>
                    <a:pt x="4110" y="1516"/>
                  </a:cubicBezTo>
                  <a:cubicBezTo>
                    <a:pt x="3307" y="1233"/>
                    <a:pt x="2551" y="807"/>
                    <a:pt x="1889" y="193"/>
                  </a:cubicBezTo>
                  <a:cubicBezTo>
                    <a:pt x="1706" y="58"/>
                    <a:pt x="1514" y="0"/>
                    <a:pt x="1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3"/>
            <p:cNvSpPr/>
            <p:nvPr/>
          </p:nvSpPr>
          <p:spPr>
            <a:xfrm>
              <a:off x="918250" y="4317650"/>
              <a:ext cx="1075000" cy="344550"/>
            </a:xfrm>
            <a:custGeom>
              <a:avLst/>
              <a:gdLst/>
              <a:ahLst/>
              <a:cxnLst/>
              <a:rect l="l" t="t" r="r" b="b"/>
              <a:pathLst>
                <a:path w="43000" h="13782" extrusionOk="0">
                  <a:moveTo>
                    <a:pt x="42362" y="1"/>
                  </a:moveTo>
                  <a:cubicBezTo>
                    <a:pt x="42332" y="1"/>
                    <a:pt x="42302" y="4"/>
                    <a:pt x="42271" y="10"/>
                  </a:cubicBezTo>
                  <a:cubicBezTo>
                    <a:pt x="36127" y="1948"/>
                    <a:pt x="29747" y="3035"/>
                    <a:pt x="23602" y="4736"/>
                  </a:cubicBezTo>
                  <a:cubicBezTo>
                    <a:pt x="16088" y="6863"/>
                    <a:pt x="9045" y="10077"/>
                    <a:pt x="1389" y="11589"/>
                  </a:cubicBezTo>
                  <a:cubicBezTo>
                    <a:pt x="1" y="11858"/>
                    <a:pt x="522" y="13782"/>
                    <a:pt x="1787" y="13782"/>
                  </a:cubicBezTo>
                  <a:cubicBezTo>
                    <a:pt x="1857" y="13782"/>
                    <a:pt x="1929" y="13776"/>
                    <a:pt x="2003" y="13764"/>
                  </a:cubicBezTo>
                  <a:cubicBezTo>
                    <a:pt x="9707" y="12582"/>
                    <a:pt x="16891" y="9699"/>
                    <a:pt x="24311" y="7478"/>
                  </a:cubicBezTo>
                  <a:cubicBezTo>
                    <a:pt x="30597" y="5634"/>
                    <a:pt x="36978" y="4406"/>
                    <a:pt x="42602" y="861"/>
                  </a:cubicBezTo>
                  <a:cubicBezTo>
                    <a:pt x="42999" y="596"/>
                    <a:pt x="42778" y="1"/>
                    <a:pt x="42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3"/>
            <p:cNvSpPr/>
            <p:nvPr/>
          </p:nvSpPr>
          <p:spPr>
            <a:xfrm>
              <a:off x="723750" y="4650525"/>
              <a:ext cx="172525" cy="77425"/>
            </a:xfrm>
            <a:custGeom>
              <a:avLst/>
              <a:gdLst/>
              <a:ahLst/>
              <a:cxnLst/>
              <a:rect l="l" t="t" r="r" b="b"/>
              <a:pathLst>
                <a:path w="6901" h="3097" extrusionOk="0">
                  <a:moveTo>
                    <a:pt x="5623" y="1"/>
                  </a:moveTo>
                  <a:cubicBezTo>
                    <a:pt x="4155" y="1"/>
                    <a:pt x="2847" y="975"/>
                    <a:pt x="1323" y="1016"/>
                  </a:cubicBezTo>
                  <a:cubicBezTo>
                    <a:pt x="15" y="1062"/>
                    <a:pt x="0" y="3096"/>
                    <a:pt x="1279" y="3096"/>
                  </a:cubicBezTo>
                  <a:cubicBezTo>
                    <a:pt x="1294" y="3096"/>
                    <a:pt x="1308" y="3096"/>
                    <a:pt x="1323" y="3095"/>
                  </a:cubicBezTo>
                  <a:cubicBezTo>
                    <a:pt x="2221" y="3048"/>
                    <a:pt x="3072" y="2906"/>
                    <a:pt x="3875" y="2623"/>
                  </a:cubicBezTo>
                  <a:cubicBezTo>
                    <a:pt x="4915" y="2292"/>
                    <a:pt x="5861" y="2008"/>
                    <a:pt x="6569" y="1158"/>
                  </a:cubicBezTo>
                  <a:cubicBezTo>
                    <a:pt x="6900" y="827"/>
                    <a:pt x="6759" y="212"/>
                    <a:pt x="6286" y="70"/>
                  </a:cubicBezTo>
                  <a:cubicBezTo>
                    <a:pt x="6061" y="22"/>
                    <a:pt x="5840" y="1"/>
                    <a:pt x="5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 name="Google Shape;602;p43"/>
          <p:cNvGrpSpPr/>
          <p:nvPr/>
        </p:nvGrpSpPr>
        <p:grpSpPr>
          <a:xfrm rot="1303749" flipH="1">
            <a:off x="6310971" y="1600706"/>
            <a:ext cx="1093222" cy="1597037"/>
            <a:chOff x="231075" y="988200"/>
            <a:chExt cx="2559975" cy="3739750"/>
          </a:xfrm>
        </p:grpSpPr>
        <p:sp>
          <p:nvSpPr>
            <p:cNvPr id="603" name="Google Shape;603;p43"/>
            <p:cNvSpPr/>
            <p:nvPr/>
          </p:nvSpPr>
          <p:spPr>
            <a:xfrm>
              <a:off x="2410225" y="1232900"/>
              <a:ext cx="380825" cy="1036325"/>
            </a:xfrm>
            <a:custGeom>
              <a:avLst/>
              <a:gdLst/>
              <a:ahLst/>
              <a:cxnLst/>
              <a:rect l="l" t="t" r="r" b="b"/>
              <a:pathLst>
                <a:path w="15233" h="41453" extrusionOk="0">
                  <a:moveTo>
                    <a:pt x="722" y="1"/>
                  </a:moveTo>
                  <a:cubicBezTo>
                    <a:pt x="349" y="1"/>
                    <a:pt x="0" y="252"/>
                    <a:pt x="79" y="754"/>
                  </a:cubicBezTo>
                  <a:cubicBezTo>
                    <a:pt x="1214" y="7654"/>
                    <a:pt x="4238" y="14082"/>
                    <a:pt x="6507" y="20651"/>
                  </a:cubicBezTo>
                  <a:cubicBezTo>
                    <a:pt x="8776" y="27221"/>
                    <a:pt x="9626" y="35586"/>
                    <a:pt x="14069" y="41210"/>
                  </a:cubicBezTo>
                  <a:cubicBezTo>
                    <a:pt x="14195" y="41372"/>
                    <a:pt x="14397" y="41452"/>
                    <a:pt x="14595" y="41452"/>
                  </a:cubicBezTo>
                  <a:cubicBezTo>
                    <a:pt x="14918" y="41452"/>
                    <a:pt x="15233" y="41242"/>
                    <a:pt x="15203" y="40832"/>
                  </a:cubicBezTo>
                  <a:cubicBezTo>
                    <a:pt x="14447" y="34263"/>
                    <a:pt x="11848" y="27504"/>
                    <a:pt x="9626" y="21266"/>
                  </a:cubicBezTo>
                  <a:cubicBezTo>
                    <a:pt x="7169" y="14271"/>
                    <a:pt x="4238" y="7370"/>
                    <a:pt x="1450" y="470"/>
                  </a:cubicBezTo>
                  <a:cubicBezTo>
                    <a:pt x="1325" y="157"/>
                    <a:pt x="1016" y="1"/>
                    <a:pt x="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2299950" y="988200"/>
              <a:ext cx="91000" cy="159750"/>
            </a:xfrm>
            <a:custGeom>
              <a:avLst/>
              <a:gdLst/>
              <a:ahLst/>
              <a:cxnLst/>
              <a:rect l="l" t="t" r="r" b="b"/>
              <a:pathLst>
                <a:path w="3640" h="6390" extrusionOk="0">
                  <a:moveTo>
                    <a:pt x="867" y="1"/>
                  </a:moveTo>
                  <a:cubicBezTo>
                    <a:pt x="447" y="1"/>
                    <a:pt x="0" y="331"/>
                    <a:pt x="0" y="853"/>
                  </a:cubicBezTo>
                  <a:cubicBezTo>
                    <a:pt x="0" y="2696"/>
                    <a:pt x="898" y="6146"/>
                    <a:pt x="3120" y="6382"/>
                  </a:cubicBezTo>
                  <a:cubicBezTo>
                    <a:pt x="3149" y="6387"/>
                    <a:pt x="3178" y="6390"/>
                    <a:pt x="3206" y="6390"/>
                  </a:cubicBezTo>
                  <a:cubicBezTo>
                    <a:pt x="3450" y="6390"/>
                    <a:pt x="3640" y="6211"/>
                    <a:pt x="3640" y="5957"/>
                  </a:cubicBezTo>
                  <a:cubicBezTo>
                    <a:pt x="3592" y="5059"/>
                    <a:pt x="2978" y="4303"/>
                    <a:pt x="2647" y="3452"/>
                  </a:cubicBezTo>
                  <a:cubicBezTo>
                    <a:pt x="2222" y="2507"/>
                    <a:pt x="1844" y="1562"/>
                    <a:pt x="1560" y="569"/>
                  </a:cubicBezTo>
                  <a:cubicBezTo>
                    <a:pt x="1461" y="173"/>
                    <a:pt x="1171" y="1"/>
                    <a:pt x="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1744700" y="1884475"/>
              <a:ext cx="689875" cy="847050"/>
            </a:xfrm>
            <a:custGeom>
              <a:avLst/>
              <a:gdLst/>
              <a:ahLst/>
              <a:cxnLst/>
              <a:rect l="l" t="t" r="r" b="b"/>
              <a:pathLst>
                <a:path w="27595" h="33882" extrusionOk="0">
                  <a:moveTo>
                    <a:pt x="1164" y="1"/>
                  </a:moveTo>
                  <a:cubicBezTo>
                    <a:pt x="559" y="1"/>
                    <a:pt x="0" y="571"/>
                    <a:pt x="422" y="1252"/>
                  </a:cubicBezTo>
                  <a:cubicBezTo>
                    <a:pt x="3731" y="6829"/>
                    <a:pt x="7842" y="11792"/>
                    <a:pt x="12002" y="16707"/>
                  </a:cubicBezTo>
                  <a:cubicBezTo>
                    <a:pt x="16728" y="22237"/>
                    <a:pt x="21123" y="28995"/>
                    <a:pt x="26558" y="33769"/>
                  </a:cubicBezTo>
                  <a:cubicBezTo>
                    <a:pt x="26661" y="33846"/>
                    <a:pt x="26788" y="33881"/>
                    <a:pt x="26915" y="33881"/>
                  </a:cubicBezTo>
                  <a:cubicBezTo>
                    <a:pt x="27255" y="33881"/>
                    <a:pt x="27594" y="33628"/>
                    <a:pt x="27456" y="33249"/>
                  </a:cubicBezTo>
                  <a:cubicBezTo>
                    <a:pt x="25661" y="27719"/>
                    <a:pt x="20934" y="23135"/>
                    <a:pt x="17248" y="18834"/>
                  </a:cubicBezTo>
                  <a:cubicBezTo>
                    <a:pt x="12049" y="12737"/>
                    <a:pt x="6708" y="6829"/>
                    <a:pt x="1935" y="401"/>
                  </a:cubicBezTo>
                  <a:cubicBezTo>
                    <a:pt x="1727" y="120"/>
                    <a:pt x="1441" y="1"/>
                    <a:pt x="1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a:off x="1615825" y="1684775"/>
              <a:ext cx="86275" cy="100150"/>
            </a:xfrm>
            <a:custGeom>
              <a:avLst/>
              <a:gdLst/>
              <a:ahLst/>
              <a:cxnLst/>
              <a:rect l="l" t="t" r="r" b="b"/>
              <a:pathLst>
                <a:path w="3451" h="4006" extrusionOk="0">
                  <a:moveTo>
                    <a:pt x="898" y="0"/>
                  </a:moveTo>
                  <a:cubicBezTo>
                    <a:pt x="615" y="0"/>
                    <a:pt x="331" y="166"/>
                    <a:pt x="237" y="497"/>
                  </a:cubicBezTo>
                  <a:cubicBezTo>
                    <a:pt x="237" y="638"/>
                    <a:pt x="189" y="780"/>
                    <a:pt x="189" y="875"/>
                  </a:cubicBezTo>
                  <a:cubicBezTo>
                    <a:pt x="48" y="1111"/>
                    <a:pt x="0" y="1347"/>
                    <a:pt x="48" y="1631"/>
                  </a:cubicBezTo>
                  <a:cubicBezTo>
                    <a:pt x="331" y="2576"/>
                    <a:pt x="993" y="3427"/>
                    <a:pt x="1891" y="3899"/>
                  </a:cubicBezTo>
                  <a:cubicBezTo>
                    <a:pt x="2033" y="3970"/>
                    <a:pt x="2198" y="4006"/>
                    <a:pt x="2363" y="4006"/>
                  </a:cubicBezTo>
                  <a:cubicBezTo>
                    <a:pt x="2529" y="4006"/>
                    <a:pt x="2694" y="3970"/>
                    <a:pt x="2836" y="3900"/>
                  </a:cubicBezTo>
                  <a:lnTo>
                    <a:pt x="2836" y="3900"/>
                  </a:lnTo>
                  <a:cubicBezTo>
                    <a:pt x="2789" y="3923"/>
                    <a:pt x="2777" y="3932"/>
                    <a:pt x="2787" y="3932"/>
                  </a:cubicBezTo>
                  <a:cubicBezTo>
                    <a:pt x="2815" y="3932"/>
                    <a:pt x="3037" y="3852"/>
                    <a:pt x="3072" y="3852"/>
                  </a:cubicBezTo>
                  <a:cubicBezTo>
                    <a:pt x="3309" y="3758"/>
                    <a:pt x="3450" y="3521"/>
                    <a:pt x="3403" y="3285"/>
                  </a:cubicBezTo>
                  <a:cubicBezTo>
                    <a:pt x="3356" y="3049"/>
                    <a:pt x="3261" y="2812"/>
                    <a:pt x="3167" y="2623"/>
                  </a:cubicBezTo>
                  <a:cubicBezTo>
                    <a:pt x="3025" y="2340"/>
                    <a:pt x="2694" y="2245"/>
                    <a:pt x="2458" y="2009"/>
                  </a:cubicBezTo>
                  <a:cubicBezTo>
                    <a:pt x="2174" y="1820"/>
                    <a:pt x="1938" y="1489"/>
                    <a:pt x="1844" y="1111"/>
                  </a:cubicBezTo>
                  <a:cubicBezTo>
                    <a:pt x="1796" y="969"/>
                    <a:pt x="1749" y="827"/>
                    <a:pt x="1607" y="686"/>
                  </a:cubicBezTo>
                  <a:cubicBezTo>
                    <a:pt x="1607" y="638"/>
                    <a:pt x="1560" y="591"/>
                    <a:pt x="1560" y="497"/>
                  </a:cubicBezTo>
                  <a:cubicBezTo>
                    <a:pt x="1465" y="166"/>
                    <a:pt x="1182" y="0"/>
                    <a:pt x="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a:off x="1409050" y="1423400"/>
              <a:ext cx="153625" cy="192850"/>
            </a:xfrm>
            <a:custGeom>
              <a:avLst/>
              <a:gdLst/>
              <a:ahLst/>
              <a:cxnLst/>
              <a:rect l="l" t="t" r="r" b="b"/>
              <a:pathLst>
                <a:path w="6145" h="7714" extrusionOk="0">
                  <a:moveTo>
                    <a:pt x="1241" y="0"/>
                  </a:moveTo>
                  <a:cubicBezTo>
                    <a:pt x="1096" y="0"/>
                    <a:pt x="950" y="26"/>
                    <a:pt x="804" y="81"/>
                  </a:cubicBezTo>
                  <a:cubicBezTo>
                    <a:pt x="520" y="223"/>
                    <a:pt x="331" y="459"/>
                    <a:pt x="237" y="743"/>
                  </a:cubicBezTo>
                  <a:cubicBezTo>
                    <a:pt x="189" y="790"/>
                    <a:pt x="189" y="885"/>
                    <a:pt x="237" y="932"/>
                  </a:cubicBezTo>
                  <a:cubicBezTo>
                    <a:pt x="0" y="2019"/>
                    <a:pt x="1324" y="3248"/>
                    <a:pt x="1891" y="4004"/>
                  </a:cubicBezTo>
                  <a:cubicBezTo>
                    <a:pt x="2694" y="5138"/>
                    <a:pt x="3309" y="6556"/>
                    <a:pt x="4396" y="7454"/>
                  </a:cubicBezTo>
                  <a:cubicBezTo>
                    <a:pt x="4590" y="7634"/>
                    <a:pt x="4823" y="7714"/>
                    <a:pt x="5051" y="7714"/>
                  </a:cubicBezTo>
                  <a:cubicBezTo>
                    <a:pt x="5544" y="7714"/>
                    <a:pt x="6018" y="7341"/>
                    <a:pt x="6050" y="6792"/>
                  </a:cubicBezTo>
                  <a:cubicBezTo>
                    <a:pt x="6144" y="5233"/>
                    <a:pt x="5105" y="3768"/>
                    <a:pt x="4207" y="2586"/>
                  </a:cubicBezTo>
                  <a:cubicBezTo>
                    <a:pt x="3615" y="1784"/>
                    <a:pt x="2458" y="0"/>
                    <a:pt x="1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1253125" y="2453500"/>
              <a:ext cx="793300" cy="599125"/>
            </a:xfrm>
            <a:custGeom>
              <a:avLst/>
              <a:gdLst/>
              <a:ahLst/>
              <a:cxnLst/>
              <a:rect l="l" t="t" r="r" b="b"/>
              <a:pathLst>
                <a:path w="31732" h="23965" extrusionOk="0">
                  <a:moveTo>
                    <a:pt x="1503" y="1"/>
                  </a:moveTo>
                  <a:cubicBezTo>
                    <a:pt x="719" y="1"/>
                    <a:pt x="0" y="851"/>
                    <a:pt x="660" y="1650"/>
                  </a:cubicBezTo>
                  <a:cubicBezTo>
                    <a:pt x="4205" y="6045"/>
                    <a:pt x="8837" y="9117"/>
                    <a:pt x="13468" y="12331"/>
                  </a:cubicBezTo>
                  <a:cubicBezTo>
                    <a:pt x="19140" y="16254"/>
                    <a:pt x="23866" y="21878"/>
                    <a:pt x="30625" y="23911"/>
                  </a:cubicBezTo>
                  <a:cubicBezTo>
                    <a:pt x="30712" y="23948"/>
                    <a:pt x="30797" y="23965"/>
                    <a:pt x="30878" y="23965"/>
                  </a:cubicBezTo>
                  <a:cubicBezTo>
                    <a:pt x="31405" y="23965"/>
                    <a:pt x="31731" y="23240"/>
                    <a:pt x="31239" y="22871"/>
                  </a:cubicBezTo>
                  <a:cubicBezTo>
                    <a:pt x="26655" y="18570"/>
                    <a:pt x="21456" y="14600"/>
                    <a:pt x="16399" y="10866"/>
                  </a:cubicBezTo>
                  <a:cubicBezTo>
                    <a:pt x="11672" y="7321"/>
                    <a:pt x="6379" y="4769"/>
                    <a:pt x="2314" y="374"/>
                  </a:cubicBezTo>
                  <a:cubicBezTo>
                    <a:pt x="2077" y="111"/>
                    <a:pt x="1786" y="1"/>
                    <a:pt x="1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1069750" y="2306250"/>
              <a:ext cx="163275" cy="144200"/>
            </a:xfrm>
            <a:custGeom>
              <a:avLst/>
              <a:gdLst/>
              <a:ahLst/>
              <a:cxnLst/>
              <a:rect l="l" t="t" r="r" b="b"/>
              <a:pathLst>
                <a:path w="6531" h="5768" extrusionOk="0">
                  <a:moveTo>
                    <a:pt x="1317" y="0"/>
                  </a:moveTo>
                  <a:cubicBezTo>
                    <a:pt x="641" y="0"/>
                    <a:pt x="0" y="830"/>
                    <a:pt x="481" y="1585"/>
                  </a:cubicBezTo>
                  <a:cubicBezTo>
                    <a:pt x="1189" y="2625"/>
                    <a:pt x="1993" y="3523"/>
                    <a:pt x="2985" y="4279"/>
                  </a:cubicBezTo>
                  <a:cubicBezTo>
                    <a:pt x="3685" y="4772"/>
                    <a:pt x="4707" y="5768"/>
                    <a:pt x="5677" y="5768"/>
                  </a:cubicBezTo>
                  <a:cubicBezTo>
                    <a:pt x="5821" y="5768"/>
                    <a:pt x="5964" y="5746"/>
                    <a:pt x="6105" y="5697"/>
                  </a:cubicBezTo>
                  <a:cubicBezTo>
                    <a:pt x="6247" y="5649"/>
                    <a:pt x="6388" y="5460"/>
                    <a:pt x="6436" y="5271"/>
                  </a:cubicBezTo>
                  <a:cubicBezTo>
                    <a:pt x="6530" y="4184"/>
                    <a:pt x="5254" y="3428"/>
                    <a:pt x="4545" y="2766"/>
                  </a:cubicBezTo>
                  <a:cubicBezTo>
                    <a:pt x="3647" y="2057"/>
                    <a:pt x="2796" y="1254"/>
                    <a:pt x="2040" y="403"/>
                  </a:cubicBezTo>
                  <a:cubicBezTo>
                    <a:pt x="1833" y="118"/>
                    <a:pt x="1573" y="0"/>
                    <a:pt x="1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705800" y="3333475"/>
              <a:ext cx="1367925" cy="436350"/>
            </a:xfrm>
            <a:custGeom>
              <a:avLst/>
              <a:gdLst/>
              <a:ahLst/>
              <a:cxnLst/>
              <a:rect l="l" t="t" r="r" b="b"/>
              <a:pathLst>
                <a:path w="54717" h="17454" extrusionOk="0">
                  <a:moveTo>
                    <a:pt x="1266" y="0"/>
                  </a:moveTo>
                  <a:cubicBezTo>
                    <a:pt x="184" y="0"/>
                    <a:pt x="1" y="1950"/>
                    <a:pt x="1143" y="2087"/>
                  </a:cubicBezTo>
                  <a:cubicBezTo>
                    <a:pt x="19387" y="4592"/>
                    <a:pt x="35551" y="15793"/>
                    <a:pt x="53983" y="17447"/>
                  </a:cubicBezTo>
                  <a:cubicBezTo>
                    <a:pt x="54012" y="17452"/>
                    <a:pt x="54040" y="17454"/>
                    <a:pt x="54067" y="17454"/>
                  </a:cubicBezTo>
                  <a:cubicBezTo>
                    <a:pt x="54609" y="17454"/>
                    <a:pt x="54717" y="16583"/>
                    <a:pt x="54267" y="16313"/>
                  </a:cubicBezTo>
                  <a:cubicBezTo>
                    <a:pt x="46374" y="11965"/>
                    <a:pt x="37063" y="10500"/>
                    <a:pt x="28556" y="7664"/>
                  </a:cubicBezTo>
                  <a:cubicBezTo>
                    <a:pt x="19576" y="4639"/>
                    <a:pt x="10832" y="1047"/>
                    <a:pt x="1380" y="7"/>
                  </a:cubicBezTo>
                  <a:cubicBezTo>
                    <a:pt x="1341" y="3"/>
                    <a:pt x="1303" y="0"/>
                    <a:pt x="1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512225" y="3294600"/>
              <a:ext cx="104950" cy="63075"/>
            </a:xfrm>
            <a:custGeom>
              <a:avLst/>
              <a:gdLst/>
              <a:ahLst/>
              <a:cxnLst/>
              <a:rect l="l" t="t" r="r" b="b"/>
              <a:pathLst>
                <a:path w="4198" h="2523" extrusionOk="0">
                  <a:moveTo>
                    <a:pt x="1059" y="0"/>
                  </a:moveTo>
                  <a:cubicBezTo>
                    <a:pt x="1021" y="0"/>
                    <a:pt x="983" y="1"/>
                    <a:pt x="946" y="3"/>
                  </a:cubicBezTo>
                  <a:cubicBezTo>
                    <a:pt x="1" y="97"/>
                    <a:pt x="1" y="1468"/>
                    <a:pt x="946" y="1562"/>
                  </a:cubicBezTo>
                  <a:cubicBezTo>
                    <a:pt x="1324" y="1610"/>
                    <a:pt x="1655" y="1751"/>
                    <a:pt x="1986" y="1940"/>
                  </a:cubicBezTo>
                  <a:cubicBezTo>
                    <a:pt x="2411" y="2224"/>
                    <a:pt x="2931" y="2413"/>
                    <a:pt x="3451" y="2508"/>
                  </a:cubicBezTo>
                  <a:cubicBezTo>
                    <a:pt x="3491" y="2518"/>
                    <a:pt x="3531" y="2522"/>
                    <a:pt x="3570" y="2522"/>
                  </a:cubicBezTo>
                  <a:cubicBezTo>
                    <a:pt x="3904" y="2522"/>
                    <a:pt x="4197" y="2184"/>
                    <a:pt x="4113" y="1846"/>
                  </a:cubicBezTo>
                  <a:cubicBezTo>
                    <a:pt x="3701" y="702"/>
                    <a:pt x="2225" y="0"/>
                    <a:pt x="1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3"/>
            <p:cNvSpPr/>
            <p:nvPr/>
          </p:nvSpPr>
          <p:spPr>
            <a:xfrm>
              <a:off x="231075" y="3178775"/>
              <a:ext cx="168925" cy="94625"/>
            </a:xfrm>
            <a:custGeom>
              <a:avLst/>
              <a:gdLst/>
              <a:ahLst/>
              <a:cxnLst/>
              <a:rect l="l" t="t" r="r" b="b"/>
              <a:pathLst>
                <a:path w="6757" h="3785" extrusionOk="0">
                  <a:moveTo>
                    <a:pt x="1329" y="0"/>
                  </a:moveTo>
                  <a:cubicBezTo>
                    <a:pt x="606" y="0"/>
                    <a:pt x="1" y="895"/>
                    <a:pt x="566" y="1611"/>
                  </a:cubicBezTo>
                  <a:cubicBezTo>
                    <a:pt x="1626" y="2671"/>
                    <a:pt x="3215" y="3784"/>
                    <a:pt x="4779" y="3784"/>
                  </a:cubicBezTo>
                  <a:cubicBezTo>
                    <a:pt x="5306" y="3784"/>
                    <a:pt x="5831" y="3658"/>
                    <a:pt x="6332" y="3360"/>
                  </a:cubicBezTo>
                  <a:cubicBezTo>
                    <a:pt x="6757" y="3123"/>
                    <a:pt x="6710" y="2509"/>
                    <a:pt x="6332" y="2273"/>
                  </a:cubicBezTo>
                  <a:cubicBezTo>
                    <a:pt x="5623" y="1942"/>
                    <a:pt x="4866" y="1705"/>
                    <a:pt x="4110" y="1516"/>
                  </a:cubicBezTo>
                  <a:cubicBezTo>
                    <a:pt x="3307" y="1233"/>
                    <a:pt x="2551" y="807"/>
                    <a:pt x="1889" y="193"/>
                  </a:cubicBezTo>
                  <a:cubicBezTo>
                    <a:pt x="1706" y="58"/>
                    <a:pt x="1514" y="0"/>
                    <a:pt x="1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3"/>
            <p:cNvSpPr/>
            <p:nvPr/>
          </p:nvSpPr>
          <p:spPr>
            <a:xfrm>
              <a:off x="918250" y="4317650"/>
              <a:ext cx="1075000" cy="344550"/>
            </a:xfrm>
            <a:custGeom>
              <a:avLst/>
              <a:gdLst/>
              <a:ahLst/>
              <a:cxnLst/>
              <a:rect l="l" t="t" r="r" b="b"/>
              <a:pathLst>
                <a:path w="43000" h="13782" extrusionOk="0">
                  <a:moveTo>
                    <a:pt x="42362" y="1"/>
                  </a:moveTo>
                  <a:cubicBezTo>
                    <a:pt x="42332" y="1"/>
                    <a:pt x="42302" y="4"/>
                    <a:pt x="42271" y="10"/>
                  </a:cubicBezTo>
                  <a:cubicBezTo>
                    <a:pt x="36127" y="1948"/>
                    <a:pt x="29747" y="3035"/>
                    <a:pt x="23602" y="4736"/>
                  </a:cubicBezTo>
                  <a:cubicBezTo>
                    <a:pt x="16088" y="6863"/>
                    <a:pt x="9045" y="10077"/>
                    <a:pt x="1389" y="11589"/>
                  </a:cubicBezTo>
                  <a:cubicBezTo>
                    <a:pt x="1" y="11858"/>
                    <a:pt x="522" y="13782"/>
                    <a:pt x="1787" y="13782"/>
                  </a:cubicBezTo>
                  <a:cubicBezTo>
                    <a:pt x="1857" y="13782"/>
                    <a:pt x="1929" y="13776"/>
                    <a:pt x="2003" y="13764"/>
                  </a:cubicBezTo>
                  <a:cubicBezTo>
                    <a:pt x="9707" y="12582"/>
                    <a:pt x="16891" y="9699"/>
                    <a:pt x="24311" y="7478"/>
                  </a:cubicBezTo>
                  <a:cubicBezTo>
                    <a:pt x="30597" y="5634"/>
                    <a:pt x="36978" y="4406"/>
                    <a:pt x="42602" y="861"/>
                  </a:cubicBezTo>
                  <a:cubicBezTo>
                    <a:pt x="42999" y="596"/>
                    <a:pt x="42778" y="1"/>
                    <a:pt x="42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723750" y="4650525"/>
              <a:ext cx="172525" cy="77425"/>
            </a:xfrm>
            <a:custGeom>
              <a:avLst/>
              <a:gdLst/>
              <a:ahLst/>
              <a:cxnLst/>
              <a:rect l="l" t="t" r="r" b="b"/>
              <a:pathLst>
                <a:path w="6901" h="3097" extrusionOk="0">
                  <a:moveTo>
                    <a:pt x="5623" y="1"/>
                  </a:moveTo>
                  <a:cubicBezTo>
                    <a:pt x="4155" y="1"/>
                    <a:pt x="2847" y="975"/>
                    <a:pt x="1323" y="1016"/>
                  </a:cubicBezTo>
                  <a:cubicBezTo>
                    <a:pt x="15" y="1062"/>
                    <a:pt x="0" y="3096"/>
                    <a:pt x="1279" y="3096"/>
                  </a:cubicBezTo>
                  <a:cubicBezTo>
                    <a:pt x="1294" y="3096"/>
                    <a:pt x="1308" y="3096"/>
                    <a:pt x="1323" y="3095"/>
                  </a:cubicBezTo>
                  <a:cubicBezTo>
                    <a:pt x="2221" y="3048"/>
                    <a:pt x="3072" y="2906"/>
                    <a:pt x="3875" y="2623"/>
                  </a:cubicBezTo>
                  <a:cubicBezTo>
                    <a:pt x="4915" y="2292"/>
                    <a:pt x="5861" y="2008"/>
                    <a:pt x="6569" y="1158"/>
                  </a:cubicBezTo>
                  <a:cubicBezTo>
                    <a:pt x="6900" y="827"/>
                    <a:pt x="6759" y="212"/>
                    <a:pt x="6286" y="70"/>
                  </a:cubicBezTo>
                  <a:cubicBezTo>
                    <a:pt x="6061" y="22"/>
                    <a:pt x="5840" y="1"/>
                    <a:pt x="5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grpSp>
        <p:nvGrpSpPr>
          <p:cNvPr id="754" name="Google Shape;754;p51"/>
          <p:cNvGrpSpPr/>
          <p:nvPr/>
        </p:nvGrpSpPr>
        <p:grpSpPr>
          <a:xfrm>
            <a:off x="4396533" y="294300"/>
            <a:ext cx="344400" cy="4658925"/>
            <a:chOff x="4396533" y="294300"/>
            <a:chExt cx="344400" cy="4658925"/>
          </a:xfrm>
        </p:grpSpPr>
        <p:sp>
          <p:nvSpPr>
            <p:cNvPr id="755" name="Google Shape;755;p51"/>
            <p:cNvSpPr/>
            <p:nvPr/>
          </p:nvSpPr>
          <p:spPr>
            <a:xfrm>
              <a:off x="4396533" y="294300"/>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1"/>
            <p:cNvSpPr/>
            <p:nvPr/>
          </p:nvSpPr>
          <p:spPr>
            <a:xfrm>
              <a:off x="4396533" y="910661"/>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1"/>
            <p:cNvSpPr/>
            <p:nvPr/>
          </p:nvSpPr>
          <p:spPr>
            <a:xfrm>
              <a:off x="4396533" y="1527021"/>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1"/>
            <p:cNvSpPr/>
            <p:nvPr/>
          </p:nvSpPr>
          <p:spPr>
            <a:xfrm>
              <a:off x="4396533" y="2143382"/>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1"/>
            <p:cNvSpPr/>
            <p:nvPr/>
          </p:nvSpPr>
          <p:spPr>
            <a:xfrm>
              <a:off x="4396533" y="2759743"/>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1"/>
            <p:cNvSpPr/>
            <p:nvPr/>
          </p:nvSpPr>
          <p:spPr>
            <a:xfrm>
              <a:off x="4396533" y="3376104"/>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1"/>
            <p:cNvSpPr/>
            <p:nvPr/>
          </p:nvSpPr>
          <p:spPr>
            <a:xfrm>
              <a:off x="4396533" y="3992464"/>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1"/>
            <p:cNvSpPr/>
            <p:nvPr/>
          </p:nvSpPr>
          <p:spPr>
            <a:xfrm>
              <a:off x="4396533" y="4608825"/>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51"/>
          <p:cNvGrpSpPr/>
          <p:nvPr/>
        </p:nvGrpSpPr>
        <p:grpSpPr>
          <a:xfrm>
            <a:off x="228590" y="229545"/>
            <a:ext cx="1159249" cy="1147653"/>
            <a:chOff x="1339740" y="433220"/>
            <a:chExt cx="1159249" cy="1147653"/>
          </a:xfrm>
        </p:grpSpPr>
        <p:sp>
          <p:nvSpPr>
            <p:cNvPr id="764" name="Google Shape;764;p51"/>
            <p:cNvSpPr/>
            <p:nvPr/>
          </p:nvSpPr>
          <p:spPr>
            <a:xfrm>
              <a:off x="1339740" y="621242"/>
              <a:ext cx="282547" cy="959631"/>
            </a:xfrm>
            <a:custGeom>
              <a:avLst/>
              <a:gdLst/>
              <a:ahLst/>
              <a:cxnLst/>
              <a:rect l="l" t="t" r="r" b="b"/>
              <a:pathLst>
                <a:path w="1925" h="6538" extrusionOk="0">
                  <a:moveTo>
                    <a:pt x="733" y="1488"/>
                  </a:moveTo>
                  <a:cubicBezTo>
                    <a:pt x="812" y="1528"/>
                    <a:pt x="851" y="1632"/>
                    <a:pt x="799" y="1711"/>
                  </a:cubicBezTo>
                  <a:cubicBezTo>
                    <a:pt x="668" y="1698"/>
                    <a:pt x="550" y="1632"/>
                    <a:pt x="458" y="1541"/>
                  </a:cubicBezTo>
                  <a:cubicBezTo>
                    <a:pt x="511" y="1506"/>
                    <a:pt x="575" y="1488"/>
                    <a:pt x="639" y="1488"/>
                  </a:cubicBezTo>
                  <a:cubicBezTo>
                    <a:pt x="671" y="1488"/>
                    <a:pt x="703" y="1493"/>
                    <a:pt x="733" y="1501"/>
                  </a:cubicBezTo>
                  <a:lnTo>
                    <a:pt x="733" y="1488"/>
                  </a:lnTo>
                  <a:close/>
                  <a:moveTo>
                    <a:pt x="319" y="3965"/>
                  </a:moveTo>
                  <a:cubicBezTo>
                    <a:pt x="399" y="3965"/>
                    <a:pt x="475" y="4023"/>
                    <a:pt x="524" y="4081"/>
                  </a:cubicBezTo>
                  <a:lnTo>
                    <a:pt x="524" y="4094"/>
                  </a:lnTo>
                  <a:cubicBezTo>
                    <a:pt x="444" y="4134"/>
                    <a:pt x="356" y="4151"/>
                    <a:pt x="267" y="4151"/>
                  </a:cubicBezTo>
                  <a:cubicBezTo>
                    <a:pt x="239" y="4151"/>
                    <a:pt x="211" y="4149"/>
                    <a:pt x="183" y="4146"/>
                  </a:cubicBezTo>
                  <a:cubicBezTo>
                    <a:pt x="157" y="4081"/>
                    <a:pt x="183" y="4015"/>
                    <a:pt x="236" y="3989"/>
                  </a:cubicBezTo>
                  <a:cubicBezTo>
                    <a:pt x="263" y="3972"/>
                    <a:pt x="291" y="3965"/>
                    <a:pt x="319" y="3965"/>
                  </a:cubicBezTo>
                  <a:close/>
                  <a:moveTo>
                    <a:pt x="1051" y="0"/>
                  </a:moveTo>
                  <a:cubicBezTo>
                    <a:pt x="782" y="0"/>
                    <a:pt x="514" y="103"/>
                    <a:pt x="367" y="310"/>
                  </a:cubicBezTo>
                  <a:cubicBezTo>
                    <a:pt x="131" y="637"/>
                    <a:pt x="52" y="1292"/>
                    <a:pt x="314" y="1619"/>
                  </a:cubicBezTo>
                  <a:cubicBezTo>
                    <a:pt x="157" y="1842"/>
                    <a:pt x="105" y="2104"/>
                    <a:pt x="170" y="2365"/>
                  </a:cubicBezTo>
                  <a:cubicBezTo>
                    <a:pt x="210" y="2536"/>
                    <a:pt x="275" y="2680"/>
                    <a:pt x="354" y="2837"/>
                  </a:cubicBezTo>
                  <a:cubicBezTo>
                    <a:pt x="458" y="3033"/>
                    <a:pt x="838" y="3740"/>
                    <a:pt x="602" y="4028"/>
                  </a:cubicBezTo>
                  <a:cubicBezTo>
                    <a:pt x="525" y="3926"/>
                    <a:pt x="398" y="3840"/>
                    <a:pt x="272" y="3840"/>
                  </a:cubicBezTo>
                  <a:cubicBezTo>
                    <a:pt x="205" y="3840"/>
                    <a:pt x="138" y="3864"/>
                    <a:pt x="79" y="3923"/>
                  </a:cubicBezTo>
                  <a:cubicBezTo>
                    <a:pt x="0" y="4002"/>
                    <a:pt x="0" y="4133"/>
                    <a:pt x="79" y="4225"/>
                  </a:cubicBezTo>
                  <a:cubicBezTo>
                    <a:pt x="79" y="4251"/>
                    <a:pt x="105" y="4277"/>
                    <a:pt x="131" y="4290"/>
                  </a:cubicBezTo>
                  <a:cubicBezTo>
                    <a:pt x="174" y="4302"/>
                    <a:pt x="220" y="4308"/>
                    <a:pt x="266" y="4308"/>
                  </a:cubicBezTo>
                  <a:cubicBezTo>
                    <a:pt x="374" y="4308"/>
                    <a:pt x="484" y="4276"/>
                    <a:pt x="576" y="4211"/>
                  </a:cubicBezTo>
                  <a:lnTo>
                    <a:pt x="576" y="4211"/>
                  </a:lnTo>
                  <a:cubicBezTo>
                    <a:pt x="838" y="4971"/>
                    <a:pt x="589" y="5678"/>
                    <a:pt x="340" y="6437"/>
                  </a:cubicBezTo>
                  <a:cubicBezTo>
                    <a:pt x="317" y="6499"/>
                    <a:pt x="367" y="6538"/>
                    <a:pt x="420" y="6538"/>
                  </a:cubicBezTo>
                  <a:cubicBezTo>
                    <a:pt x="457" y="6538"/>
                    <a:pt x="495" y="6519"/>
                    <a:pt x="511" y="6476"/>
                  </a:cubicBezTo>
                  <a:cubicBezTo>
                    <a:pt x="812" y="5756"/>
                    <a:pt x="1087" y="4840"/>
                    <a:pt x="655" y="4133"/>
                  </a:cubicBezTo>
                  <a:cubicBezTo>
                    <a:pt x="759" y="4028"/>
                    <a:pt x="825" y="3897"/>
                    <a:pt x="838" y="3753"/>
                  </a:cubicBezTo>
                  <a:cubicBezTo>
                    <a:pt x="851" y="3504"/>
                    <a:pt x="786" y="3243"/>
                    <a:pt x="655" y="3033"/>
                  </a:cubicBezTo>
                  <a:cubicBezTo>
                    <a:pt x="419" y="2549"/>
                    <a:pt x="249" y="2208"/>
                    <a:pt x="380" y="1698"/>
                  </a:cubicBezTo>
                  <a:lnTo>
                    <a:pt x="380" y="1698"/>
                  </a:lnTo>
                  <a:cubicBezTo>
                    <a:pt x="486" y="1780"/>
                    <a:pt x="612" y="1831"/>
                    <a:pt x="742" y="1831"/>
                  </a:cubicBezTo>
                  <a:cubicBezTo>
                    <a:pt x="756" y="1831"/>
                    <a:pt x="771" y="1830"/>
                    <a:pt x="786" y="1829"/>
                  </a:cubicBezTo>
                  <a:cubicBezTo>
                    <a:pt x="825" y="1829"/>
                    <a:pt x="851" y="1803"/>
                    <a:pt x="851" y="1763"/>
                  </a:cubicBezTo>
                  <a:cubicBezTo>
                    <a:pt x="930" y="1698"/>
                    <a:pt x="956" y="1567"/>
                    <a:pt x="890" y="1475"/>
                  </a:cubicBezTo>
                  <a:cubicBezTo>
                    <a:pt x="819" y="1390"/>
                    <a:pt x="720" y="1347"/>
                    <a:pt x="620" y="1347"/>
                  </a:cubicBezTo>
                  <a:cubicBezTo>
                    <a:pt x="536" y="1347"/>
                    <a:pt x="451" y="1376"/>
                    <a:pt x="380" y="1436"/>
                  </a:cubicBezTo>
                  <a:cubicBezTo>
                    <a:pt x="236" y="1135"/>
                    <a:pt x="327" y="664"/>
                    <a:pt x="524" y="415"/>
                  </a:cubicBezTo>
                  <a:cubicBezTo>
                    <a:pt x="651" y="241"/>
                    <a:pt x="883" y="153"/>
                    <a:pt x="1116" y="153"/>
                  </a:cubicBezTo>
                  <a:cubicBezTo>
                    <a:pt x="1341" y="153"/>
                    <a:pt x="1567" y="235"/>
                    <a:pt x="1702" y="402"/>
                  </a:cubicBezTo>
                  <a:cubicBezTo>
                    <a:pt x="1807" y="650"/>
                    <a:pt x="1794" y="938"/>
                    <a:pt x="1506" y="1056"/>
                  </a:cubicBezTo>
                  <a:cubicBezTo>
                    <a:pt x="1461" y="1077"/>
                    <a:pt x="1417" y="1087"/>
                    <a:pt x="1375" y="1087"/>
                  </a:cubicBezTo>
                  <a:cubicBezTo>
                    <a:pt x="1157" y="1087"/>
                    <a:pt x="997" y="833"/>
                    <a:pt x="1139" y="624"/>
                  </a:cubicBezTo>
                  <a:cubicBezTo>
                    <a:pt x="1168" y="585"/>
                    <a:pt x="1133" y="540"/>
                    <a:pt x="1091" y="540"/>
                  </a:cubicBezTo>
                  <a:cubicBezTo>
                    <a:pt x="1076" y="540"/>
                    <a:pt x="1061" y="545"/>
                    <a:pt x="1047" y="559"/>
                  </a:cubicBezTo>
                  <a:cubicBezTo>
                    <a:pt x="778" y="816"/>
                    <a:pt x="1035" y="1233"/>
                    <a:pt x="1369" y="1233"/>
                  </a:cubicBezTo>
                  <a:cubicBezTo>
                    <a:pt x="1393" y="1233"/>
                    <a:pt x="1416" y="1231"/>
                    <a:pt x="1440" y="1226"/>
                  </a:cubicBezTo>
                  <a:cubicBezTo>
                    <a:pt x="1807" y="1161"/>
                    <a:pt x="1925" y="794"/>
                    <a:pt x="1820" y="480"/>
                  </a:cubicBezTo>
                  <a:cubicBezTo>
                    <a:pt x="1820" y="467"/>
                    <a:pt x="1820" y="467"/>
                    <a:pt x="1820" y="454"/>
                  </a:cubicBezTo>
                  <a:cubicBezTo>
                    <a:pt x="1705" y="152"/>
                    <a:pt x="1377" y="0"/>
                    <a:pt x="105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p:nvPr/>
          </p:nvSpPr>
          <p:spPr>
            <a:xfrm>
              <a:off x="1508828" y="433220"/>
              <a:ext cx="990161" cy="269777"/>
            </a:xfrm>
            <a:custGeom>
              <a:avLst/>
              <a:gdLst/>
              <a:ahLst/>
              <a:cxnLst/>
              <a:rect l="l" t="t" r="r" b="b"/>
              <a:pathLst>
                <a:path w="6746" h="1838" extrusionOk="0">
                  <a:moveTo>
                    <a:pt x="4243" y="151"/>
                  </a:moveTo>
                  <a:cubicBezTo>
                    <a:pt x="4264" y="151"/>
                    <a:pt x="4286" y="155"/>
                    <a:pt x="4308" y="164"/>
                  </a:cubicBezTo>
                  <a:cubicBezTo>
                    <a:pt x="4321" y="282"/>
                    <a:pt x="4308" y="400"/>
                    <a:pt x="4255" y="504"/>
                  </a:cubicBezTo>
                  <a:lnTo>
                    <a:pt x="4242" y="504"/>
                  </a:lnTo>
                  <a:cubicBezTo>
                    <a:pt x="4164" y="439"/>
                    <a:pt x="4072" y="321"/>
                    <a:pt x="4137" y="203"/>
                  </a:cubicBezTo>
                  <a:cubicBezTo>
                    <a:pt x="4164" y="168"/>
                    <a:pt x="4201" y="151"/>
                    <a:pt x="4243" y="151"/>
                  </a:cubicBezTo>
                  <a:close/>
                  <a:moveTo>
                    <a:pt x="1702" y="426"/>
                  </a:moveTo>
                  <a:cubicBezTo>
                    <a:pt x="1794" y="517"/>
                    <a:pt x="1859" y="635"/>
                    <a:pt x="1859" y="766"/>
                  </a:cubicBezTo>
                  <a:cubicBezTo>
                    <a:pt x="1835" y="783"/>
                    <a:pt x="1809" y="790"/>
                    <a:pt x="1783" y="790"/>
                  </a:cubicBezTo>
                  <a:cubicBezTo>
                    <a:pt x="1728" y="790"/>
                    <a:pt x="1677" y="755"/>
                    <a:pt x="1650" y="701"/>
                  </a:cubicBezTo>
                  <a:cubicBezTo>
                    <a:pt x="1624" y="609"/>
                    <a:pt x="1650" y="504"/>
                    <a:pt x="1702" y="426"/>
                  </a:cubicBezTo>
                  <a:close/>
                  <a:moveTo>
                    <a:pt x="4240" y="0"/>
                  </a:moveTo>
                  <a:cubicBezTo>
                    <a:pt x="4186" y="0"/>
                    <a:pt x="4131" y="20"/>
                    <a:pt x="4085" y="59"/>
                  </a:cubicBezTo>
                  <a:cubicBezTo>
                    <a:pt x="3928" y="229"/>
                    <a:pt x="4033" y="465"/>
                    <a:pt x="4190" y="583"/>
                  </a:cubicBezTo>
                  <a:cubicBezTo>
                    <a:pt x="4126" y="641"/>
                    <a:pt x="4037" y="664"/>
                    <a:pt x="3937" y="664"/>
                  </a:cubicBezTo>
                  <a:cubicBezTo>
                    <a:pt x="3607" y="664"/>
                    <a:pt x="3149" y="414"/>
                    <a:pt x="2998" y="334"/>
                  </a:cubicBezTo>
                  <a:cubicBezTo>
                    <a:pt x="2854" y="256"/>
                    <a:pt x="2697" y="190"/>
                    <a:pt x="2527" y="151"/>
                  </a:cubicBezTo>
                  <a:cubicBezTo>
                    <a:pt x="2457" y="132"/>
                    <a:pt x="2385" y="123"/>
                    <a:pt x="2312" y="123"/>
                  </a:cubicBezTo>
                  <a:cubicBezTo>
                    <a:pt x="2127" y="123"/>
                    <a:pt x="1940" y="182"/>
                    <a:pt x="1781" y="295"/>
                  </a:cubicBezTo>
                  <a:cubicBezTo>
                    <a:pt x="1638" y="181"/>
                    <a:pt x="1433" y="131"/>
                    <a:pt x="1221" y="131"/>
                  </a:cubicBezTo>
                  <a:cubicBezTo>
                    <a:pt x="945" y="131"/>
                    <a:pt x="656" y="214"/>
                    <a:pt x="472" y="347"/>
                  </a:cubicBezTo>
                  <a:cubicBezTo>
                    <a:pt x="0" y="675"/>
                    <a:pt x="53" y="1591"/>
                    <a:pt x="616" y="1800"/>
                  </a:cubicBezTo>
                  <a:lnTo>
                    <a:pt x="642" y="1800"/>
                  </a:lnTo>
                  <a:cubicBezTo>
                    <a:pt x="712" y="1825"/>
                    <a:pt x="786" y="1837"/>
                    <a:pt x="859" y="1837"/>
                  </a:cubicBezTo>
                  <a:cubicBezTo>
                    <a:pt x="1102" y="1837"/>
                    <a:pt x="1338" y="1702"/>
                    <a:pt x="1388" y="1421"/>
                  </a:cubicBezTo>
                  <a:cubicBezTo>
                    <a:pt x="1436" y="1154"/>
                    <a:pt x="1213" y="916"/>
                    <a:pt x="978" y="916"/>
                  </a:cubicBezTo>
                  <a:cubicBezTo>
                    <a:pt x="889" y="916"/>
                    <a:pt x="799" y="949"/>
                    <a:pt x="720" y="1028"/>
                  </a:cubicBezTo>
                  <a:cubicBezTo>
                    <a:pt x="678" y="1071"/>
                    <a:pt x="713" y="1130"/>
                    <a:pt x="763" y="1130"/>
                  </a:cubicBezTo>
                  <a:cubicBezTo>
                    <a:pt x="774" y="1130"/>
                    <a:pt x="786" y="1127"/>
                    <a:pt x="799" y="1120"/>
                  </a:cubicBezTo>
                  <a:cubicBezTo>
                    <a:pt x="851" y="1082"/>
                    <a:pt x="907" y="1066"/>
                    <a:pt x="961" y="1066"/>
                  </a:cubicBezTo>
                  <a:cubicBezTo>
                    <a:pt x="1151" y="1066"/>
                    <a:pt x="1320" y="1272"/>
                    <a:pt x="1218" y="1486"/>
                  </a:cubicBezTo>
                  <a:cubicBezTo>
                    <a:pt x="1142" y="1671"/>
                    <a:pt x="997" y="1743"/>
                    <a:pt x="836" y="1743"/>
                  </a:cubicBezTo>
                  <a:cubicBezTo>
                    <a:pt x="747" y="1743"/>
                    <a:pt x="652" y="1720"/>
                    <a:pt x="563" y="1683"/>
                  </a:cubicBezTo>
                  <a:cubicBezTo>
                    <a:pt x="236" y="1408"/>
                    <a:pt x="236" y="753"/>
                    <a:pt x="576" y="504"/>
                  </a:cubicBezTo>
                  <a:cubicBezTo>
                    <a:pt x="750" y="374"/>
                    <a:pt x="1010" y="284"/>
                    <a:pt x="1253" y="284"/>
                  </a:cubicBezTo>
                  <a:cubicBezTo>
                    <a:pt x="1377" y="284"/>
                    <a:pt x="1496" y="307"/>
                    <a:pt x="1597" y="360"/>
                  </a:cubicBezTo>
                  <a:cubicBezTo>
                    <a:pt x="1467" y="517"/>
                    <a:pt x="1493" y="740"/>
                    <a:pt x="1637" y="871"/>
                  </a:cubicBezTo>
                  <a:cubicBezTo>
                    <a:pt x="1672" y="896"/>
                    <a:pt x="1714" y="908"/>
                    <a:pt x="1756" y="908"/>
                  </a:cubicBezTo>
                  <a:cubicBezTo>
                    <a:pt x="1820" y="908"/>
                    <a:pt x="1885" y="880"/>
                    <a:pt x="1925" y="832"/>
                  </a:cubicBezTo>
                  <a:cubicBezTo>
                    <a:pt x="1964" y="832"/>
                    <a:pt x="1990" y="805"/>
                    <a:pt x="1990" y="766"/>
                  </a:cubicBezTo>
                  <a:cubicBezTo>
                    <a:pt x="2003" y="622"/>
                    <a:pt x="1951" y="478"/>
                    <a:pt x="1859" y="360"/>
                  </a:cubicBezTo>
                  <a:cubicBezTo>
                    <a:pt x="1982" y="329"/>
                    <a:pt x="2094" y="315"/>
                    <a:pt x="2202" y="315"/>
                  </a:cubicBezTo>
                  <a:cubicBezTo>
                    <a:pt x="2542" y="315"/>
                    <a:pt x="2826" y="456"/>
                    <a:pt x="3195" y="635"/>
                  </a:cubicBezTo>
                  <a:cubicBezTo>
                    <a:pt x="3387" y="755"/>
                    <a:pt x="3622" y="820"/>
                    <a:pt x="3852" y="820"/>
                  </a:cubicBezTo>
                  <a:cubicBezTo>
                    <a:pt x="3873" y="820"/>
                    <a:pt x="3894" y="820"/>
                    <a:pt x="3915" y="819"/>
                  </a:cubicBezTo>
                  <a:cubicBezTo>
                    <a:pt x="4059" y="792"/>
                    <a:pt x="4190" y="740"/>
                    <a:pt x="4308" y="635"/>
                  </a:cubicBezTo>
                  <a:cubicBezTo>
                    <a:pt x="4571" y="796"/>
                    <a:pt x="4861" y="859"/>
                    <a:pt x="5160" y="859"/>
                  </a:cubicBezTo>
                  <a:cubicBezTo>
                    <a:pt x="5664" y="859"/>
                    <a:pt x="6191" y="680"/>
                    <a:pt x="6651" y="491"/>
                  </a:cubicBezTo>
                  <a:cubicBezTo>
                    <a:pt x="6745" y="456"/>
                    <a:pt x="6723" y="315"/>
                    <a:pt x="6632" y="315"/>
                  </a:cubicBezTo>
                  <a:cubicBezTo>
                    <a:pt x="6622" y="315"/>
                    <a:pt x="6611" y="317"/>
                    <a:pt x="6599" y="321"/>
                  </a:cubicBezTo>
                  <a:cubicBezTo>
                    <a:pt x="6075" y="493"/>
                    <a:pt x="5582" y="658"/>
                    <a:pt x="5073" y="658"/>
                  </a:cubicBezTo>
                  <a:cubicBezTo>
                    <a:pt x="4844" y="658"/>
                    <a:pt x="4612" y="625"/>
                    <a:pt x="4373" y="544"/>
                  </a:cubicBezTo>
                  <a:cubicBezTo>
                    <a:pt x="4465" y="426"/>
                    <a:pt x="4491" y="256"/>
                    <a:pt x="4452" y="112"/>
                  </a:cubicBezTo>
                  <a:cubicBezTo>
                    <a:pt x="4438" y="85"/>
                    <a:pt x="4412" y="59"/>
                    <a:pt x="4386" y="59"/>
                  </a:cubicBezTo>
                  <a:cubicBezTo>
                    <a:pt x="4347" y="20"/>
                    <a:pt x="4294" y="0"/>
                    <a:pt x="42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3A370F57-06AF-9A01-F656-A37DF9B00279}"/>
              </a:ext>
            </a:extLst>
          </p:cNvPr>
          <p:cNvSpPr txBox="1"/>
          <p:nvPr/>
        </p:nvSpPr>
        <p:spPr>
          <a:xfrm>
            <a:off x="8444950" y="4835723"/>
            <a:ext cx="752129" cy="307777"/>
          </a:xfrm>
          <a:prstGeom prst="rect">
            <a:avLst/>
          </a:prstGeom>
          <a:noFill/>
        </p:spPr>
        <p:txBody>
          <a:bodyPr wrap="none" rtlCol="0">
            <a:spAutoFit/>
          </a:bodyPr>
          <a:lstStyle/>
          <a:p>
            <a:r>
              <a:rPr lang="en-MY" dirty="0">
                <a:solidFill>
                  <a:schemeClr val="tx1"/>
                </a:solidFill>
              </a:rPr>
              <a:t>Page 1</a:t>
            </a:r>
          </a:p>
        </p:txBody>
      </p:sp>
      <p:sp>
        <p:nvSpPr>
          <p:cNvPr id="20" name="Google Shape;712;p49">
            <a:extLst>
              <a:ext uri="{FF2B5EF4-FFF2-40B4-BE49-F238E27FC236}">
                <a16:creationId xmlns:a16="http://schemas.microsoft.com/office/drawing/2014/main" id="{CFA66756-E035-D80A-738D-6B9F25EB3074}"/>
              </a:ext>
            </a:extLst>
          </p:cNvPr>
          <p:cNvSpPr txBox="1">
            <a:spLocks/>
          </p:cNvSpPr>
          <p:nvPr/>
        </p:nvSpPr>
        <p:spPr>
          <a:xfrm>
            <a:off x="1305675" y="0"/>
            <a:ext cx="6532650" cy="7697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Roboto Slab"/>
              <a:buNone/>
              <a:defRPr sz="30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a:buClr>
                <a:schemeClr val="dk1"/>
              </a:buClr>
              <a:buSzPts val="1100"/>
              <a:buFont typeface="Arial"/>
              <a:buNone/>
            </a:pPr>
            <a:r>
              <a:rPr lang="en-MY" dirty="0"/>
              <a:t>Model Preparation</a:t>
            </a:r>
          </a:p>
        </p:txBody>
      </p:sp>
      <p:sp>
        <p:nvSpPr>
          <p:cNvPr id="4" name="TextBox 3">
            <a:extLst>
              <a:ext uri="{FF2B5EF4-FFF2-40B4-BE49-F238E27FC236}">
                <a16:creationId xmlns:a16="http://schemas.microsoft.com/office/drawing/2014/main" id="{2D02F199-4EB5-FB4E-49D7-73030A0180FE}"/>
              </a:ext>
            </a:extLst>
          </p:cNvPr>
          <p:cNvSpPr txBox="1"/>
          <p:nvPr/>
        </p:nvSpPr>
        <p:spPr>
          <a:xfrm>
            <a:off x="734912" y="1082861"/>
            <a:ext cx="4955716" cy="3385542"/>
          </a:xfrm>
          <a:prstGeom prst="rect">
            <a:avLst/>
          </a:prstGeom>
          <a:noFill/>
        </p:spPr>
        <p:txBody>
          <a:bodyPr wrap="square" rtlCol="0">
            <a:spAutoFit/>
          </a:bodyPr>
          <a:lstStyle/>
          <a:p>
            <a:r>
              <a:rPr lang="en-US" dirty="0"/>
              <a:t>Missing values replace with ‘unknown’ :</a:t>
            </a:r>
          </a:p>
          <a:p>
            <a:pPr marL="285750" indent="-285750">
              <a:buFont typeface="Arial" panose="020B0604020202020204" pitchFamily="34" charset="0"/>
              <a:buChar char="•"/>
            </a:pPr>
            <a:r>
              <a:rPr lang="en-US" sz="1200" dirty="0"/>
              <a:t>Attributes - 13,744</a:t>
            </a:r>
          </a:p>
          <a:p>
            <a:pPr marL="285750" indent="-285750">
              <a:buFont typeface="Arial" panose="020B0604020202020204" pitchFamily="34" charset="0"/>
              <a:buChar char="•"/>
            </a:pPr>
            <a:r>
              <a:rPr lang="en-US" sz="1200" dirty="0"/>
              <a:t>Categories – 103</a:t>
            </a:r>
          </a:p>
          <a:p>
            <a:pPr marL="285750" indent="-285750">
              <a:buFont typeface="Arial" panose="020B0604020202020204" pitchFamily="34" charset="0"/>
              <a:buChar char="•"/>
            </a:pPr>
            <a:r>
              <a:rPr lang="en-US" sz="1200" dirty="0"/>
              <a:t>Hours – 23,223</a:t>
            </a:r>
          </a:p>
          <a:p>
            <a:endParaRPr lang="en-MY" dirty="0"/>
          </a:p>
          <a:p>
            <a:r>
              <a:rPr lang="en-US" dirty="0"/>
              <a:t>Final </a:t>
            </a:r>
            <a:r>
              <a:rPr lang="en-US" dirty="0" err="1"/>
              <a:t>dataframe</a:t>
            </a:r>
            <a:r>
              <a:rPr lang="en-US" dirty="0"/>
              <a:t>:</a:t>
            </a:r>
          </a:p>
          <a:p>
            <a:pPr marL="285750" indent="-285750">
              <a:buFont typeface="Arial" panose="020B0604020202020204" pitchFamily="34" charset="0"/>
              <a:buChar char="•"/>
            </a:pPr>
            <a:r>
              <a:rPr lang="en-US" sz="1200" dirty="0"/>
              <a:t>Business </a:t>
            </a:r>
            <a:r>
              <a:rPr lang="en-US" sz="1200" dirty="0" err="1"/>
              <a:t>df</a:t>
            </a:r>
            <a:r>
              <a:rPr lang="en-US" sz="1200" dirty="0"/>
              <a:t> : 150346 rows, 10 columns</a:t>
            </a:r>
          </a:p>
          <a:p>
            <a:pPr marL="285750" indent="-285750">
              <a:buFont typeface="Arial" panose="020B0604020202020204" pitchFamily="34" charset="0"/>
              <a:buChar char="•"/>
            </a:pPr>
            <a:r>
              <a:rPr lang="en-US" sz="1200" dirty="0"/>
              <a:t>Initial Review </a:t>
            </a:r>
            <a:r>
              <a:rPr lang="en-US" sz="1200" dirty="0" err="1"/>
              <a:t>df</a:t>
            </a:r>
            <a:r>
              <a:rPr lang="en-US" sz="1200" dirty="0"/>
              <a:t> shape : 2,000,000 rows &amp; 9 columns</a:t>
            </a:r>
          </a:p>
          <a:p>
            <a:pPr marL="285750" indent="-285750">
              <a:buFont typeface="Arial" panose="020B0604020202020204" pitchFamily="34" charset="0"/>
              <a:buChar char="•"/>
            </a:pPr>
            <a:r>
              <a:rPr lang="en-US" sz="1200" dirty="0"/>
              <a:t>Final Review </a:t>
            </a:r>
            <a:r>
              <a:rPr lang="en-US" sz="1200" dirty="0" err="1"/>
              <a:t>df</a:t>
            </a:r>
            <a:r>
              <a:rPr lang="en-US" sz="1200" dirty="0"/>
              <a:t> shape : 895930 rows, 6 columns</a:t>
            </a:r>
          </a:p>
          <a:p>
            <a:pPr marL="285750" indent="-285750">
              <a:buFont typeface="Arial" panose="020B0604020202020204" pitchFamily="34" charset="0"/>
              <a:buChar char="•"/>
            </a:pPr>
            <a:endParaRPr lang="en-US" dirty="0"/>
          </a:p>
          <a:p>
            <a:r>
              <a:rPr lang="en-US" dirty="0"/>
              <a:t>Preprocess NLP including:</a:t>
            </a:r>
          </a:p>
          <a:p>
            <a:pPr marL="285750" indent="-285750">
              <a:buFont typeface="Arial" panose="020B0604020202020204" pitchFamily="34" charset="0"/>
              <a:buChar char="•"/>
            </a:pPr>
            <a:r>
              <a:rPr lang="en-US" sz="1200" dirty="0"/>
              <a:t>Lemmatizing,</a:t>
            </a:r>
          </a:p>
          <a:p>
            <a:pPr marL="285750" indent="-285750">
              <a:buFont typeface="Arial" panose="020B0604020202020204" pitchFamily="34" charset="0"/>
              <a:buChar char="•"/>
            </a:pPr>
            <a:r>
              <a:rPr lang="en-US" sz="1200" dirty="0"/>
              <a:t>Remove </a:t>
            </a:r>
            <a:r>
              <a:rPr lang="en-US" sz="1200" dirty="0" err="1"/>
              <a:t>stopwords</a:t>
            </a:r>
            <a:r>
              <a:rPr lang="en-US" sz="1200" dirty="0"/>
              <a:t>, symbols, indentation</a:t>
            </a:r>
          </a:p>
          <a:p>
            <a:endParaRPr lang="en-US" dirty="0"/>
          </a:p>
          <a:p>
            <a:endParaRPr lang="en-US" dirty="0"/>
          </a:p>
          <a:p>
            <a:endParaRPr lang="en-MY" dirty="0"/>
          </a:p>
        </p:txBody>
      </p:sp>
      <p:cxnSp>
        <p:nvCxnSpPr>
          <p:cNvPr id="22" name="Straight Arrow Connector 21">
            <a:extLst>
              <a:ext uri="{FF2B5EF4-FFF2-40B4-BE49-F238E27FC236}">
                <a16:creationId xmlns:a16="http://schemas.microsoft.com/office/drawing/2014/main" id="{54B99B72-CB61-EF67-F7A2-2F9EF87955AB}"/>
              </a:ext>
            </a:extLst>
          </p:cNvPr>
          <p:cNvCxnSpPr>
            <a:cxnSpLocks/>
          </p:cNvCxnSpPr>
          <p:nvPr/>
        </p:nvCxnSpPr>
        <p:spPr>
          <a:xfrm rot="5400000">
            <a:off x="6947943" y="2468646"/>
            <a:ext cx="39690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DC5C414B-0743-B856-57E7-6F5BDFE02DBC}"/>
              </a:ext>
            </a:extLst>
          </p:cNvPr>
          <p:cNvPicPr>
            <a:picLocks noChangeAspect="1"/>
          </p:cNvPicPr>
          <p:nvPr/>
        </p:nvPicPr>
        <p:blipFill>
          <a:blip r:embed="rId3"/>
          <a:stretch>
            <a:fillRect/>
          </a:stretch>
        </p:blipFill>
        <p:spPr>
          <a:xfrm>
            <a:off x="5522536" y="1111174"/>
            <a:ext cx="3200556" cy="1061652"/>
          </a:xfrm>
          <a:prstGeom prst="rect">
            <a:avLst/>
          </a:prstGeom>
        </p:spPr>
      </p:pic>
      <p:pic>
        <p:nvPicPr>
          <p:cNvPr id="24" name="Picture 23">
            <a:extLst>
              <a:ext uri="{FF2B5EF4-FFF2-40B4-BE49-F238E27FC236}">
                <a16:creationId xmlns:a16="http://schemas.microsoft.com/office/drawing/2014/main" id="{8A623569-AC4C-71D6-BC35-7A82B9848B20}"/>
              </a:ext>
            </a:extLst>
          </p:cNvPr>
          <p:cNvPicPr>
            <a:picLocks noChangeAspect="1"/>
          </p:cNvPicPr>
          <p:nvPr/>
        </p:nvPicPr>
        <p:blipFill>
          <a:blip r:embed="rId4"/>
          <a:stretch>
            <a:fillRect/>
          </a:stretch>
        </p:blipFill>
        <p:spPr>
          <a:xfrm>
            <a:off x="5522536" y="2775632"/>
            <a:ext cx="3247717" cy="964283"/>
          </a:xfrm>
          <a:prstGeom prst="rect">
            <a:avLst/>
          </a:prstGeom>
        </p:spPr>
      </p:pic>
      <p:sp>
        <p:nvSpPr>
          <p:cNvPr id="25" name="TextBox 24">
            <a:extLst>
              <a:ext uri="{FF2B5EF4-FFF2-40B4-BE49-F238E27FC236}">
                <a16:creationId xmlns:a16="http://schemas.microsoft.com/office/drawing/2014/main" id="{EA034E1A-C037-11FA-0376-B7DBE4D751C8}"/>
              </a:ext>
            </a:extLst>
          </p:cNvPr>
          <p:cNvSpPr txBox="1"/>
          <p:nvPr/>
        </p:nvSpPr>
        <p:spPr>
          <a:xfrm>
            <a:off x="8444950" y="4835723"/>
            <a:ext cx="752129" cy="307777"/>
          </a:xfrm>
          <a:prstGeom prst="rect">
            <a:avLst/>
          </a:prstGeom>
          <a:noFill/>
        </p:spPr>
        <p:txBody>
          <a:bodyPr wrap="none" rtlCol="0">
            <a:spAutoFit/>
          </a:bodyPr>
          <a:lstStyle/>
          <a:p>
            <a:r>
              <a:rPr lang="en-MY" dirty="0"/>
              <a:t>Page 9</a:t>
            </a:r>
          </a:p>
        </p:txBody>
      </p:sp>
    </p:spTree>
    <p:extLst>
      <p:ext uri="{BB962C8B-B14F-4D97-AF65-F5344CB8AC3E}">
        <p14:creationId xmlns:p14="http://schemas.microsoft.com/office/powerpoint/2010/main" val="4101495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grpSp>
        <p:nvGrpSpPr>
          <p:cNvPr id="754" name="Google Shape;754;p51"/>
          <p:cNvGrpSpPr/>
          <p:nvPr/>
        </p:nvGrpSpPr>
        <p:grpSpPr>
          <a:xfrm>
            <a:off x="4396533" y="294300"/>
            <a:ext cx="344400" cy="4658925"/>
            <a:chOff x="4396533" y="294300"/>
            <a:chExt cx="344400" cy="4658925"/>
          </a:xfrm>
        </p:grpSpPr>
        <p:sp>
          <p:nvSpPr>
            <p:cNvPr id="755" name="Google Shape;755;p51"/>
            <p:cNvSpPr/>
            <p:nvPr/>
          </p:nvSpPr>
          <p:spPr>
            <a:xfrm>
              <a:off x="4396533" y="294300"/>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1"/>
            <p:cNvSpPr/>
            <p:nvPr/>
          </p:nvSpPr>
          <p:spPr>
            <a:xfrm>
              <a:off x="4396533" y="910661"/>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1"/>
            <p:cNvSpPr/>
            <p:nvPr/>
          </p:nvSpPr>
          <p:spPr>
            <a:xfrm>
              <a:off x="4396533" y="1527021"/>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1"/>
            <p:cNvSpPr/>
            <p:nvPr/>
          </p:nvSpPr>
          <p:spPr>
            <a:xfrm>
              <a:off x="4396533" y="2143382"/>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1"/>
            <p:cNvSpPr/>
            <p:nvPr/>
          </p:nvSpPr>
          <p:spPr>
            <a:xfrm>
              <a:off x="4396533" y="2759743"/>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1"/>
            <p:cNvSpPr/>
            <p:nvPr/>
          </p:nvSpPr>
          <p:spPr>
            <a:xfrm>
              <a:off x="4396533" y="3376104"/>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1"/>
            <p:cNvSpPr/>
            <p:nvPr/>
          </p:nvSpPr>
          <p:spPr>
            <a:xfrm>
              <a:off x="4396533" y="3992464"/>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1"/>
            <p:cNvSpPr/>
            <p:nvPr/>
          </p:nvSpPr>
          <p:spPr>
            <a:xfrm>
              <a:off x="4396533" y="4608825"/>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51"/>
          <p:cNvGrpSpPr/>
          <p:nvPr/>
        </p:nvGrpSpPr>
        <p:grpSpPr>
          <a:xfrm>
            <a:off x="228590" y="229545"/>
            <a:ext cx="1159249" cy="1147653"/>
            <a:chOff x="1339740" y="433220"/>
            <a:chExt cx="1159249" cy="1147653"/>
          </a:xfrm>
        </p:grpSpPr>
        <p:sp>
          <p:nvSpPr>
            <p:cNvPr id="764" name="Google Shape;764;p51"/>
            <p:cNvSpPr/>
            <p:nvPr/>
          </p:nvSpPr>
          <p:spPr>
            <a:xfrm>
              <a:off x="1339740" y="621242"/>
              <a:ext cx="282547" cy="959631"/>
            </a:xfrm>
            <a:custGeom>
              <a:avLst/>
              <a:gdLst/>
              <a:ahLst/>
              <a:cxnLst/>
              <a:rect l="l" t="t" r="r" b="b"/>
              <a:pathLst>
                <a:path w="1925" h="6538" extrusionOk="0">
                  <a:moveTo>
                    <a:pt x="733" y="1488"/>
                  </a:moveTo>
                  <a:cubicBezTo>
                    <a:pt x="812" y="1528"/>
                    <a:pt x="851" y="1632"/>
                    <a:pt x="799" y="1711"/>
                  </a:cubicBezTo>
                  <a:cubicBezTo>
                    <a:pt x="668" y="1698"/>
                    <a:pt x="550" y="1632"/>
                    <a:pt x="458" y="1541"/>
                  </a:cubicBezTo>
                  <a:cubicBezTo>
                    <a:pt x="511" y="1506"/>
                    <a:pt x="575" y="1488"/>
                    <a:pt x="639" y="1488"/>
                  </a:cubicBezTo>
                  <a:cubicBezTo>
                    <a:pt x="671" y="1488"/>
                    <a:pt x="703" y="1493"/>
                    <a:pt x="733" y="1501"/>
                  </a:cubicBezTo>
                  <a:lnTo>
                    <a:pt x="733" y="1488"/>
                  </a:lnTo>
                  <a:close/>
                  <a:moveTo>
                    <a:pt x="319" y="3965"/>
                  </a:moveTo>
                  <a:cubicBezTo>
                    <a:pt x="399" y="3965"/>
                    <a:pt x="475" y="4023"/>
                    <a:pt x="524" y="4081"/>
                  </a:cubicBezTo>
                  <a:lnTo>
                    <a:pt x="524" y="4094"/>
                  </a:lnTo>
                  <a:cubicBezTo>
                    <a:pt x="444" y="4134"/>
                    <a:pt x="356" y="4151"/>
                    <a:pt x="267" y="4151"/>
                  </a:cubicBezTo>
                  <a:cubicBezTo>
                    <a:pt x="239" y="4151"/>
                    <a:pt x="211" y="4149"/>
                    <a:pt x="183" y="4146"/>
                  </a:cubicBezTo>
                  <a:cubicBezTo>
                    <a:pt x="157" y="4081"/>
                    <a:pt x="183" y="4015"/>
                    <a:pt x="236" y="3989"/>
                  </a:cubicBezTo>
                  <a:cubicBezTo>
                    <a:pt x="263" y="3972"/>
                    <a:pt x="291" y="3965"/>
                    <a:pt x="319" y="3965"/>
                  </a:cubicBezTo>
                  <a:close/>
                  <a:moveTo>
                    <a:pt x="1051" y="0"/>
                  </a:moveTo>
                  <a:cubicBezTo>
                    <a:pt x="782" y="0"/>
                    <a:pt x="514" y="103"/>
                    <a:pt x="367" y="310"/>
                  </a:cubicBezTo>
                  <a:cubicBezTo>
                    <a:pt x="131" y="637"/>
                    <a:pt x="52" y="1292"/>
                    <a:pt x="314" y="1619"/>
                  </a:cubicBezTo>
                  <a:cubicBezTo>
                    <a:pt x="157" y="1842"/>
                    <a:pt x="105" y="2104"/>
                    <a:pt x="170" y="2365"/>
                  </a:cubicBezTo>
                  <a:cubicBezTo>
                    <a:pt x="210" y="2536"/>
                    <a:pt x="275" y="2680"/>
                    <a:pt x="354" y="2837"/>
                  </a:cubicBezTo>
                  <a:cubicBezTo>
                    <a:pt x="458" y="3033"/>
                    <a:pt x="838" y="3740"/>
                    <a:pt x="602" y="4028"/>
                  </a:cubicBezTo>
                  <a:cubicBezTo>
                    <a:pt x="525" y="3926"/>
                    <a:pt x="398" y="3840"/>
                    <a:pt x="272" y="3840"/>
                  </a:cubicBezTo>
                  <a:cubicBezTo>
                    <a:pt x="205" y="3840"/>
                    <a:pt x="138" y="3864"/>
                    <a:pt x="79" y="3923"/>
                  </a:cubicBezTo>
                  <a:cubicBezTo>
                    <a:pt x="0" y="4002"/>
                    <a:pt x="0" y="4133"/>
                    <a:pt x="79" y="4225"/>
                  </a:cubicBezTo>
                  <a:cubicBezTo>
                    <a:pt x="79" y="4251"/>
                    <a:pt x="105" y="4277"/>
                    <a:pt x="131" y="4290"/>
                  </a:cubicBezTo>
                  <a:cubicBezTo>
                    <a:pt x="174" y="4302"/>
                    <a:pt x="220" y="4308"/>
                    <a:pt x="266" y="4308"/>
                  </a:cubicBezTo>
                  <a:cubicBezTo>
                    <a:pt x="374" y="4308"/>
                    <a:pt x="484" y="4276"/>
                    <a:pt x="576" y="4211"/>
                  </a:cubicBezTo>
                  <a:lnTo>
                    <a:pt x="576" y="4211"/>
                  </a:lnTo>
                  <a:cubicBezTo>
                    <a:pt x="838" y="4971"/>
                    <a:pt x="589" y="5678"/>
                    <a:pt x="340" y="6437"/>
                  </a:cubicBezTo>
                  <a:cubicBezTo>
                    <a:pt x="317" y="6499"/>
                    <a:pt x="367" y="6538"/>
                    <a:pt x="420" y="6538"/>
                  </a:cubicBezTo>
                  <a:cubicBezTo>
                    <a:pt x="457" y="6538"/>
                    <a:pt x="495" y="6519"/>
                    <a:pt x="511" y="6476"/>
                  </a:cubicBezTo>
                  <a:cubicBezTo>
                    <a:pt x="812" y="5756"/>
                    <a:pt x="1087" y="4840"/>
                    <a:pt x="655" y="4133"/>
                  </a:cubicBezTo>
                  <a:cubicBezTo>
                    <a:pt x="759" y="4028"/>
                    <a:pt x="825" y="3897"/>
                    <a:pt x="838" y="3753"/>
                  </a:cubicBezTo>
                  <a:cubicBezTo>
                    <a:pt x="851" y="3504"/>
                    <a:pt x="786" y="3243"/>
                    <a:pt x="655" y="3033"/>
                  </a:cubicBezTo>
                  <a:cubicBezTo>
                    <a:pt x="419" y="2549"/>
                    <a:pt x="249" y="2208"/>
                    <a:pt x="380" y="1698"/>
                  </a:cubicBezTo>
                  <a:lnTo>
                    <a:pt x="380" y="1698"/>
                  </a:lnTo>
                  <a:cubicBezTo>
                    <a:pt x="486" y="1780"/>
                    <a:pt x="612" y="1831"/>
                    <a:pt x="742" y="1831"/>
                  </a:cubicBezTo>
                  <a:cubicBezTo>
                    <a:pt x="756" y="1831"/>
                    <a:pt x="771" y="1830"/>
                    <a:pt x="786" y="1829"/>
                  </a:cubicBezTo>
                  <a:cubicBezTo>
                    <a:pt x="825" y="1829"/>
                    <a:pt x="851" y="1803"/>
                    <a:pt x="851" y="1763"/>
                  </a:cubicBezTo>
                  <a:cubicBezTo>
                    <a:pt x="930" y="1698"/>
                    <a:pt x="956" y="1567"/>
                    <a:pt x="890" y="1475"/>
                  </a:cubicBezTo>
                  <a:cubicBezTo>
                    <a:pt x="819" y="1390"/>
                    <a:pt x="720" y="1347"/>
                    <a:pt x="620" y="1347"/>
                  </a:cubicBezTo>
                  <a:cubicBezTo>
                    <a:pt x="536" y="1347"/>
                    <a:pt x="451" y="1376"/>
                    <a:pt x="380" y="1436"/>
                  </a:cubicBezTo>
                  <a:cubicBezTo>
                    <a:pt x="236" y="1135"/>
                    <a:pt x="327" y="664"/>
                    <a:pt x="524" y="415"/>
                  </a:cubicBezTo>
                  <a:cubicBezTo>
                    <a:pt x="651" y="241"/>
                    <a:pt x="883" y="153"/>
                    <a:pt x="1116" y="153"/>
                  </a:cubicBezTo>
                  <a:cubicBezTo>
                    <a:pt x="1341" y="153"/>
                    <a:pt x="1567" y="235"/>
                    <a:pt x="1702" y="402"/>
                  </a:cubicBezTo>
                  <a:cubicBezTo>
                    <a:pt x="1807" y="650"/>
                    <a:pt x="1794" y="938"/>
                    <a:pt x="1506" y="1056"/>
                  </a:cubicBezTo>
                  <a:cubicBezTo>
                    <a:pt x="1461" y="1077"/>
                    <a:pt x="1417" y="1087"/>
                    <a:pt x="1375" y="1087"/>
                  </a:cubicBezTo>
                  <a:cubicBezTo>
                    <a:pt x="1157" y="1087"/>
                    <a:pt x="997" y="833"/>
                    <a:pt x="1139" y="624"/>
                  </a:cubicBezTo>
                  <a:cubicBezTo>
                    <a:pt x="1168" y="585"/>
                    <a:pt x="1133" y="540"/>
                    <a:pt x="1091" y="540"/>
                  </a:cubicBezTo>
                  <a:cubicBezTo>
                    <a:pt x="1076" y="540"/>
                    <a:pt x="1061" y="545"/>
                    <a:pt x="1047" y="559"/>
                  </a:cubicBezTo>
                  <a:cubicBezTo>
                    <a:pt x="778" y="816"/>
                    <a:pt x="1035" y="1233"/>
                    <a:pt x="1369" y="1233"/>
                  </a:cubicBezTo>
                  <a:cubicBezTo>
                    <a:pt x="1393" y="1233"/>
                    <a:pt x="1416" y="1231"/>
                    <a:pt x="1440" y="1226"/>
                  </a:cubicBezTo>
                  <a:cubicBezTo>
                    <a:pt x="1807" y="1161"/>
                    <a:pt x="1925" y="794"/>
                    <a:pt x="1820" y="480"/>
                  </a:cubicBezTo>
                  <a:cubicBezTo>
                    <a:pt x="1820" y="467"/>
                    <a:pt x="1820" y="467"/>
                    <a:pt x="1820" y="454"/>
                  </a:cubicBezTo>
                  <a:cubicBezTo>
                    <a:pt x="1705" y="152"/>
                    <a:pt x="1377" y="0"/>
                    <a:pt x="105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p:nvPr/>
          </p:nvSpPr>
          <p:spPr>
            <a:xfrm>
              <a:off x="1508828" y="433220"/>
              <a:ext cx="990161" cy="269777"/>
            </a:xfrm>
            <a:custGeom>
              <a:avLst/>
              <a:gdLst/>
              <a:ahLst/>
              <a:cxnLst/>
              <a:rect l="l" t="t" r="r" b="b"/>
              <a:pathLst>
                <a:path w="6746" h="1838" extrusionOk="0">
                  <a:moveTo>
                    <a:pt x="4243" y="151"/>
                  </a:moveTo>
                  <a:cubicBezTo>
                    <a:pt x="4264" y="151"/>
                    <a:pt x="4286" y="155"/>
                    <a:pt x="4308" y="164"/>
                  </a:cubicBezTo>
                  <a:cubicBezTo>
                    <a:pt x="4321" y="282"/>
                    <a:pt x="4308" y="400"/>
                    <a:pt x="4255" y="504"/>
                  </a:cubicBezTo>
                  <a:lnTo>
                    <a:pt x="4242" y="504"/>
                  </a:lnTo>
                  <a:cubicBezTo>
                    <a:pt x="4164" y="439"/>
                    <a:pt x="4072" y="321"/>
                    <a:pt x="4137" y="203"/>
                  </a:cubicBezTo>
                  <a:cubicBezTo>
                    <a:pt x="4164" y="168"/>
                    <a:pt x="4201" y="151"/>
                    <a:pt x="4243" y="151"/>
                  </a:cubicBezTo>
                  <a:close/>
                  <a:moveTo>
                    <a:pt x="1702" y="426"/>
                  </a:moveTo>
                  <a:cubicBezTo>
                    <a:pt x="1794" y="517"/>
                    <a:pt x="1859" y="635"/>
                    <a:pt x="1859" y="766"/>
                  </a:cubicBezTo>
                  <a:cubicBezTo>
                    <a:pt x="1835" y="783"/>
                    <a:pt x="1809" y="790"/>
                    <a:pt x="1783" y="790"/>
                  </a:cubicBezTo>
                  <a:cubicBezTo>
                    <a:pt x="1728" y="790"/>
                    <a:pt x="1677" y="755"/>
                    <a:pt x="1650" y="701"/>
                  </a:cubicBezTo>
                  <a:cubicBezTo>
                    <a:pt x="1624" y="609"/>
                    <a:pt x="1650" y="504"/>
                    <a:pt x="1702" y="426"/>
                  </a:cubicBezTo>
                  <a:close/>
                  <a:moveTo>
                    <a:pt x="4240" y="0"/>
                  </a:moveTo>
                  <a:cubicBezTo>
                    <a:pt x="4186" y="0"/>
                    <a:pt x="4131" y="20"/>
                    <a:pt x="4085" y="59"/>
                  </a:cubicBezTo>
                  <a:cubicBezTo>
                    <a:pt x="3928" y="229"/>
                    <a:pt x="4033" y="465"/>
                    <a:pt x="4190" y="583"/>
                  </a:cubicBezTo>
                  <a:cubicBezTo>
                    <a:pt x="4126" y="641"/>
                    <a:pt x="4037" y="664"/>
                    <a:pt x="3937" y="664"/>
                  </a:cubicBezTo>
                  <a:cubicBezTo>
                    <a:pt x="3607" y="664"/>
                    <a:pt x="3149" y="414"/>
                    <a:pt x="2998" y="334"/>
                  </a:cubicBezTo>
                  <a:cubicBezTo>
                    <a:pt x="2854" y="256"/>
                    <a:pt x="2697" y="190"/>
                    <a:pt x="2527" y="151"/>
                  </a:cubicBezTo>
                  <a:cubicBezTo>
                    <a:pt x="2457" y="132"/>
                    <a:pt x="2385" y="123"/>
                    <a:pt x="2312" y="123"/>
                  </a:cubicBezTo>
                  <a:cubicBezTo>
                    <a:pt x="2127" y="123"/>
                    <a:pt x="1940" y="182"/>
                    <a:pt x="1781" y="295"/>
                  </a:cubicBezTo>
                  <a:cubicBezTo>
                    <a:pt x="1638" y="181"/>
                    <a:pt x="1433" y="131"/>
                    <a:pt x="1221" y="131"/>
                  </a:cubicBezTo>
                  <a:cubicBezTo>
                    <a:pt x="945" y="131"/>
                    <a:pt x="656" y="214"/>
                    <a:pt x="472" y="347"/>
                  </a:cubicBezTo>
                  <a:cubicBezTo>
                    <a:pt x="0" y="675"/>
                    <a:pt x="53" y="1591"/>
                    <a:pt x="616" y="1800"/>
                  </a:cubicBezTo>
                  <a:lnTo>
                    <a:pt x="642" y="1800"/>
                  </a:lnTo>
                  <a:cubicBezTo>
                    <a:pt x="712" y="1825"/>
                    <a:pt x="786" y="1837"/>
                    <a:pt x="859" y="1837"/>
                  </a:cubicBezTo>
                  <a:cubicBezTo>
                    <a:pt x="1102" y="1837"/>
                    <a:pt x="1338" y="1702"/>
                    <a:pt x="1388" y="1421"/>
                  </a:cubicBezTo>
                  <a:cubicBezTo>
                    <a:pt x="1436" y="1154"/>
                    <a:pt x="1213" y="916"/>
                    <a:pt x="978" y="916"/>
                  </a:cubicBezTo>
                  <a:cubicBezTo>
                    <a:pt x="889" y="916"/>
                    <a:pt x="799" y="949"/>
                    <a:pt x="720" y="1028"/>
                  </a:cubicBezTo>
                  <a:cubicBezTo>
                    <a:pt x="678" y="1071"/>
                    <a:pt x="713" y="1130"/>
                    <a:pt x="763" y="1130"/>
                  </a:cubicBezTo>
                  <a:cubicBezTo>
                    <a:pt x="774" y="1130"/>
                    <a:pt x="786" y="1127"/>
                    <a:pt x="799" y="1120"/>
                  </a:cubicBezTo>
                  <a:cubicBezTo>
                    <a:pt x="851" y="1082"/>
                    <a:pt x="907" y="1066"/>
                    <a:pt x="961" y="1066"/>
                  </a:cubicBezTo>
                  <a:cubicBezTo>
                    <a:pt x="1151" y="1066"/>
                    <a:pt x="1320" y="1272"/>
                    <a:pt x="1218" y="1486"/>
                  </a:cubicBezTo>
                  <a:cubicBezTo>
                    <a:pt x="1142" y="1671"/>
                    <a:pt x="997" y="1743"/>
                    <a:pt x="836" y="1743"/>
                  </a:cubicBezTo>
                  <a:cubicBezTo>
                    <a:pt x="747" y="1743"/>
                    <a:pt x="652" y="1720"/>
                    <a:pt x="563" y="1683"/>
                  </a:cubicBezTo>
                  <a:cubicBezTo>
                    <a:pt x="236" y="1408"/>
                    <a:pt x="236" y="753"/>
                    <a:pt x="576" y="504"/>
                  </a:cubicBezTo>
                  <a:cubicBezTo>
                    <a:pt x="750" y="374"/>
                    <a:pt x="1010" y="284"/>
                    <a:pt x="1253" y="284"/>
                  </a:cubicBezTo>
                  <a:cubicBezTo>
                    <a:pt x="1377" y="284"/>
                    <a:pt x="1496" y="307"/>
                    <a:pt x="1597" y="360"/>
                  </a:cubicBezTo>
                  <a:cubicBezTo>
                    <a:pt x="1467" y="517"/>
                    <a:pt x="1493" y="740"/>
                    <a:pt x="1637" y="871"/>
                  </a:cubicBezTo>
                  <a:cubicBezTo>
                    <a:pt x="1672" y="896"/>
                    <a:pt x="1714" y="908"/>
                    <a:pt x="1756" y="908"/>
                  </a:cubicBezTo>
                  <a:cubicBezTo>
                    <a:pt x="1820" y="908"/>
                    <a:pt x="1885" y="880"/>
                    <a:pt x="1925" y="832"/>
                  </a:cubicBezTo>
                  <a:cubicBezTo>
                    <a:pt x="1964" y="832"/>
                    <a:pt x="1990" y="805"/>
                    <a:pt x="1990" y="766"/>
                  </a:cubicBezTo>
                  <a:cubicBezTo>
                    <a:pt x="2003" y="622"/>
                    <a:pt x="1951" y="478"/>
                    <a:pt x="1859" y="360"/>
                  </a:cubicBezTo>
                  <a:cubicBezTo>
                    <a:pt x="1982" y="329"/>
                    <a:pt x="2094" y="315"/>
                    <a:pt x="2202" y="315"/>
                  </a:cubicBezTo>
                  <a:cubicBezTo>
                    <a:pt x="2542" y="315"/>
                    <a:pt x="2826" y="456"/>
                    <a:pt x="3195" y="635"/>
                  </a:cubicBezTo>
                  <a:cubicBezTo>
                    <a:pt x="3387" y="755"/>
                    <a:pt x="3622" y="820"/>
                    <a:pt x="3852" y="820"/>
                  </a:cubicBezTo>
                  <a:cubicBezTo>
                    <a:pt x="3873" y="820"/>
                    <a:pt x="3894" y="820"/>
                    <a:pt x="3915" y="819"/>
                  </a:cubicBezTo>
                  <a:cubicBezTo>
                    <a:pt x="4059" y="792"/>
                    <a:pt x="4190" y="740"/>
                    <a:pt x="4308" y="635"/>
                  </a:cubicBezTo>
                  <a:cubicBezTo>
                    <a:pt x="4571" y="796"/>
                    <a:pt x="4861" y="859"/>
                    <a:pt x="5160" y="859"/>
                  </a:cubicBezTo>
                  <a:cubicBezTo>
                    <a:pt x="5664" y="859"/>
                    <a:pt x="6191" y="680"/>
                    <a:pt x="6651" y="491"/>
                  </a:cubicBezTo>
                  <a:cubicBezTo>
                    <a:pt x="6745" y="456"/>
                    <a:pt x="6723" y="315"/>
                    <a:pt x="6632" y="315"/>
                  </a:cubicBezTo>
                  <a:cubicBezTo>
                    <a:pt x="6622" y="315"/>
                    <a:pt x="6611" y="317"/>
                    <a:pt x="6599" y="321"/>
                  </a:cubicBezTo>
                  <a:cubicBezTo>
                    <a:pt x="6075" y="493"/>
                    <a:pt x="5582" y="658"/>
                    <a:pt x="5073" y="658"/>
                  </a:cubicBezTo>
                  <a:cubicBezTo>
                    <a:pt x="4844" y="658"/>
                    <a:pt x="4612" y="625"/>
                    <a:pt x="4373" y="544"/>
                  </a:cubicBezTo>
                  <a:cubicBezTo>
                    <a:pt x="4465" y="426"/>
                    <a:pt x="4491" y="256"/>
                    <a:pt x="4452" y="112"/>
                  </a:cubicBezTo>
                  <a:cubicBezTo>
                    <a:pt x="4438" y="85"/>
                    <a:pt x="4412" y="59"/>
                    <a:pt x="4386" y="59"/>
                  </a:cubicBezTo>
                  <a:cubicBezTo>
                    <a:pt x="4347" y="20"/>
                    <a:pt x="4294" y="0"/>
                    <a:pt x="42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3A370F57-06AF-9A01-F656-A37DF9B00279}"/>
              </a:ext>
            </a:extLst>
          </p:cNvPr>
          <p:cNvSpPr txBox="1"/>
          <p:nvPr/>
        </p:nvSpPr>
        <p:spPr>
          <a:xfrm>
            <a:off x="8444950" y="4835723"/>
            <a:ext cx="752129" cy="307777"/>
          </a:xfrm>
          <a:prstGeom prst="rect">
            <a:avLst/>
          </a:prstGeom>
          <a:noFill/>
        </p:spPr>
        <p:txBody>
          <a:bodyPr wrap="none" rtlCol="0">
            <a:spAutoFit/>
          </a:bodyPr>
          <a:lstStyle/>
          <a:p>
            <a:r>
              <a:rPr lang="en-MY" dirty="0">
                <a:solidFill>
                  <a:schemeClr val="tx1"/>
                </a:solidFill>
              </a:rPr>
              <a:t>Page 1</a:t>
            </a:r>
          </a:p>
        </p:txBody>
      </p:sp>
      <p:sp>
        <p:nvSpPr>
          <p:cNvPr id="20" name="Google Shape;712;p49">
            <a:extLst>
              <a:ext uri="{FF2B5EF4-FFF2-40B4-BE49-F238E27FC236}">
                <a16:creationId xmlns:a16="http://schemas.microsoft.com/office/drawing/2014/main" id="{CFA66756-E035-D80A-738D-6B9F25EB3074}"/>
              </a:ext>
            </a:extLst>
          </p:cNvPr>
          <p:cNvSpPr txBox="1">
            <a:spLocks/>
          </p:cNvSpPr>
          <p:nvPr/>
        </p:nvSpPr>
        <p:spPr>
          <a:xfrm>
            <a:off x="1305675" y="0"/>
            <a:ext cx="6532650" cy="7697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Roboto Slab"/>
              <a:buNone/>
              <a:defRPr sz="30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a:buClr>
                <a:schemeClr val="dk1"/>
              </a:buClr>
              <a:buSzPts val="1100"/>
              <a:buFont typeface="Arial"/>
              <a:buNone/>
            </a:pPr>
            <a:r>
              <a:rPr lang="en-MY" dirty="0"/>
              <a:t>Model Preparation</a:t>
            </a:r>
          </a:p>
        </p:txBody>
      </p:sp>
      <p:sp>
        <p:nvSpPr>
          <p:cNvPr id="4" name="TextBox 3">
            <a:extLst>
              <a:ext uri="{FF2B5EF4-FFF2-40B4-BE49-F238E27FC236}">
                <a16:creationId xmlns:a16="http://schemas.microsoft.com/office/drawing/2014/main" id="{2D02F199-4EB5-FB4E-49D7-73030A0180FE}"/>
              </a:ext>
            </a:extLst>
          </p:cNvPr>
          <p:cNvSpPr txBox="1"/>
          <p:nvPr/>
        </p:nvSpPr>
        <p:spPr>
          <a:xfrm>
            <a:off x="4888563" y="1374923"/>
            <a:ext cx="2339302" cy="738664"/>
          </a:xfrm>
          <a:prstGeom prst="rect">
            <a:avLst/>
          </a:prstGeom>
          <a:noFill/>
        </p:spPr>
        <p:txBody>
          <a:bodyPr wrap="square" rtlCol="0">
            <a:spAutoFit/>
          </a:bodyPr>
          <a:lstStyle/>
          <a:p>
            <a:pPr algn="ctr"/>
            <a:r>
              <a:rPr lang="en-US" dirty="0"/>
              <a:t>Extract subset of attributes</a:t>
            </a:r>
          </a:p>
          <a:p>
            <a:pPr algn="ctr"/>
            <a:r>
              <a:rPr lang="en-US" dirty="0"/>
              <a:t>Convert to columns </a:t>
            </a:r>
          </a:p>
          <a:p>
            <a:pPr algn="ctr"/>
            <a:r>
              <a:rPr lang="en-US" dirty="0"/>
              <a:t>And </a:t>
            </a:r>
            <a:r>
              <a:rPr lang="en-US" dirty="0" err="1"/>
              <a:t>dummified</a:t>
            </a:r>
            <a:r>
              <a:rPr lang="en-US" dirty="0"/>
              <a:t> </a:t>
            </a:r>
          </a:p>
        </p:txBody>
      </p:sp>
      <p:pic>
        <p:nvPicPr>
          <p:cNvPr id="3" name="Picture 2">
            <a:extLst>
              <a:ext uri="{FF2B5EF4-FFF2-40B4-BE49-F238E27FC236}">
                <a16:creationId xmlns:a16="http://schemas.microsoft.com/office/drawing/2014/main" id="{E2FC9F88-8586-B3A4-B512-949DFC697A2A}"/>
              </a:ext>
            </a:extLst>
          </p:cNvPr>
          <p:cNvPicPr>
            <a:picLocks noChangeAspect="1"/>
          </p:cNvPicPr>
          <p:nvPr/>
        </p:nvPicPr>
        <p:blipFill>
          <a:blip r:embed="rId3"/>
          <a:stretch>
            <a:fillRect/>
          </a:stretch>
        </p:blipFill>
        <p:spPr>
          <a:xfrm>
            <a:off x="997699" y="1317865"/>
            <a:ext cx="2511770" cy="2706859"/>
          </a:xfrm>
          <a:prstGeom prst="rect">
            <a:avLst/>
          </a:prstGeom>
        </p:spPr>
      </p:pic>
      <p:pic>
        <p:nvPicPr>
          <p:cNvPr id="5" name="Picture 4">
            <a:extLst>
              <a:ext uri="{FF2B5EF4-FFF2-40B4-BE49-F238E27FC236}">
                <a16:creationId xmlns:a16="http://schemas.microsoft.com/office/drawing/2014/main" id="{64DE009A-D296-3415-41C6-F47C8C94A308}"/>
              </a:ext>
            </a:extLst>
          </p:cNvPr>
          <p:cNvPicPr>
            <a:picLocks noChangeAspect="1"/>
          </p:cNvPicPr>
          <p:nvPr/>
        </p:nvPicPr>
        <p:blipFill>
          <a:blip r:embed="rId4"/>
          <a:stretch>
            <a:fillRect/>
          </a:stretch>
        </p:blipFill>
        <p:spPr>
          <a:xfrm>
            <a:off x="4119348" y="2737351"/>
            <a:ext cx="4598894" cy="1178348"/>
          </a:xfrm>
          <a:prstGeom prst="rect">
            <a:avLst/>
          </a:prstGeom>
        </p:spPr>
      </p:pic>
      <p:cxnSp>
        <p:nvCxnSpPr>
          <p:cNvPr id="7" name="Straight Arrow Connector 6">
            <a:extLst>
              <a:ext uri="{FF2B5EF4-FFF2-40B4-BE49-F238E27FC236}">
                <a16:creationId xmlns:a16="http://schemas.microsoft.com/office/drawing/2014/main" id="{E0C947D4-EE72-72CD-2CE1-858D35A4FFA0}"/>
              </a:ext>
            </a:extLst>
          </p:cNvPr>
          <p:cNvCxnSpPr>
            <a:cxnSpLocks/>
          </p:cNvCxnSpPr>
          <p:nvPr/>
        </p:nvCxnSpPr>
        <p:spPr>
          <a:xfrm rot="5400000">
            <a:off x="5888652" y="2378400"/>
            <a:ext cx="39690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3E52EC5-D671-AD94-0CF0-B276022AE2C5}"/>
              </a:ext>
            </a:extLst>
          </p:cNvPr>
          <p:cNvSpPr txBox="1"/>
          <p:nvPr/>
        </p:nvSpPr>
        <p:spPr>
          <a:xfrm>
            <a:off x="8292485" y="4834763"/>
            <a:ext cx="851515" cy="307777"/>
          </a:xfrm>
          <a:prstGeom prst="rect">
            <a:avLst/>
          </a:prstGeom>
          <a:noFill/>
        </p:spPr>
        <p:txBody>
          <a:bodyPr wrap="none" rtlCol="0">
            <a:spAutoFit/>
          </a:bodyPr>
          <a:lstStyle/>
          <a:p>
            <a:r>
              <a:rPr lang="en-MY" dirty="0"/>
              <a:t>Page 10</a:t>
            </a:r>
          </a:p>
        </p:txBody>
      </p:sp>
      <p:sp>
        <p:nvSpPr>
          <p:cNvPr id="26" name="TextBox 25">
            <a:extLst>
              <a:ext uri="{FF2B5EF4-FFF2-40B4-BE49-F238E27FC236}">
                <a16:creationId xmlns:a16="http://schemas.microsoft.com/office/drawing/2014/main" id="{E60DEF14-D3F7-FD04-1E71-6148180A9BDE}"/>
              </a:ext>
            </a:extLst>
          </p:cNvPr>
          <p:cNvSpPr txBox="1"/>
          <p:nvPr/>
        </p:nvSpPr>
        <p:spPr>
          <a:xfrm>
            <a:off x="1090630" y="1094509"/>
            <a:ext cx="2345514" cy="276999"/>
          </a:xfrm>
          <a:prstGeom prst="rect">
            <a:avLst/>
          </a:prstGeom>
          <a:noFill/>
        </p:spPr>
        <p:txBody>
          <a:bodyPr wrap="none" rtlCol="0">
            <a:spAutoFit/>
          </a:bodyPr>
          <a:lstStyle/>
          <a:p>
            <a:r>
              <a:rPr lang="en-MY" sz="1200" b="1" dirty="0"/>
              <a:t>Table 3.0 </a:t>
            </a:r>
            <a:r>
              <a:rPr lang="en-MY" sz="1200" dirty="0"/>
              <a:t>: Business </a:t>
            </a:r>
            <a:r>
              <a:rPr lang="en-MY" sz="1200" dirty="0" err="1"/>
              <a:t>df</a:t>
            </a:r>
            <a:r>
              <a:rPr lang="en-MY" sz="1200" dirty="0"/>
              <a:t> features</a:t>
            </a:r>
          </a:p>
        </p:txBody>
      </p:sp>
      <p:sp>
        <p:nvSpPr>
          <p:cNvPr id="8" name="Oval 7">
            <a:extLst>
              <a:ext uri="{FF2B5EF4-FFF2-40B4-BE49-F238E27FC236}">
                <a16:creationId xmlns:a16="http://schemas.microsoft.com/office/drawing/2014/main" id="{660D500D-F118-ACBF-5631-E261A7B67F35}"/>
              </a:ext>
            </a:extLst>
          </p:cNvPr>
          <p:cNvSpPr/>
          <p:nvPr/>
        </p:nvSpPr>
        <p:spPr>
          <a:xfrm>
            <a:off x="940705" y="3347878"/>
            <a:ext cx="809616" cy="269778"/>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800048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grpSp>
        <p:nvGrpSpPr>
          <p:cNvPr id="754" name="Google Shape;754;p51"/>
          <p:cNvGrpSpPr/>
          <p:nvPr/>
        </p:nvGrpSpPr>
        <p:grpSpPr>
          <a:xfrm>
            <a:off x="4396533" y="294300"/>
            <a:ext cx="344400" cy="4658925"/>
            <a:chOff x="4396533" y="294300"/>
            <a:chExt cx="344400" cy="4658925"/>
          </a:xfrm>
        </p:grpSpPr>
        <p:sp>
          <p:nvSpPr>
            <p:cNvPr id="755" name="Google Shape;755;p51"/>
            <p:cNvSpPr/>
            <p:nvPr/>
          </p:nvSpPr>
          <p:spPr>
            <a:xfrm>
              <a:off x="4396533" y="294300"/>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1"/>
            <p:cNvSpPr/>
            <p:nvPr/>
          </p:nvSpPr>
          <p:spPr>
            <a:xfrm>
              <a:off x="4396533" y="910661"/>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1"/>
            <p:cNvSpPr/>
            <p:nvPr/>
          </p:nvSpPr>
          <p:spPr>
            <a:xfrm>
              <a:off x="4396533" y="1527021"/>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1"/>
            <p:cNvSpPr/>
            <p:nvPr/>
          </p:nvSpPr>
          <p:spPr>
            <a:xfrm>
              <a:off x="4396533" y="2143382"/>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1"/>
            <p:cNvSpPr/>
            <p:nvPr/>
          </p:nvSpPr>
          <p:spPr>
            <a:xfrm>
              <a:off x="4396533" y="2759743"/>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1"/>
            <p:cNvSpPr/>
            <p:nvPr/>
          </p:nvSpPr>
          <p:spPr>
            <a:xfrm>
              <a:off x="4396533" y="3376104"/>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1"/>
            <p:cNvSpPr/>
            <p:nvPr/>
          </p:nvSpPr>
          <p:spPr>
            <a:xfrm>
              <a:off x="4396533" y="3992464"/>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1"/>
            <p:cNvSpPr/>
            <p:nvPr/>
          </p:nvSpPr>
          <p:spPr>
            <a:xfrm>
              <a:off x="4396533" y="4608825"/>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51"/>
          <p:cNvGrpSpPr/>
          <p:nvPr/>
        </p:nvGrpSpPr>
        <p:grpSpPr>
          <a:xfrm>
            <a:off x="228590" y="229545"/>
            <a:ext cx="1159249" cy="1147653"/>
            <a:chOff x="1339740" y="433220"/>
            <a:chExt cx="1159249" cy="1147653"/>
          </a:xfrm>
        </p:grpSpPr>
        <p:sp>
          <p:nvSpPr>
            <p:cNvPr id="764" name="Google Shape;764;p51"/>
            <p:cNvSpPr/>
            <p:nvPr/>
          </p:nvSpPr>
          <p:spPr>
            <a:xfrm>
              <a:off x="1339740" y="621242"/>
              <a:ext cx="282547" cy="959631"/>
            </a:xfrm>
            <a:custGeom>
              <a:avLst/>
              <a:gdLst/>
              <a:ahLst/>
              <a:cxnLst/>
              <a:rect l="l" t="t" r="r" b="b"/>
              <a:pathLst>
                <a:path w="1925" h="6538" extrusionOk="0">
                  <a:moveTo>
                    <a:pt x="733" y="1488"/>
                  </a:moveTo>
                  <a:cubicBezTo>
                    <a:pt x="812" y="1528"/>
                    <a:pt x="851" y="1632"/>
                    <a:pt x="799" y="1711"/>
                  </a:cubicBezTo>
                  <a:cubicBezTo>
                    <a:pt x="668" y="1698"/>
                    <a:pt x="550" y="1632"/>
                    <a:pt x="458" y="1541"/>
                  </a:cubicBezTo>
                  <a:cubicBezTo>
                    <a:pt x="511" y="1506"/>
                    <a:pt x="575" y="1488"/>
                    <a:pt x="639" y="1488"/>
                  </a:cubicBezTo>
                  <a:cubicBezTo>
                    <a:pt x="671" y="1488"/>
                    <a:pt x="703" y="1493"/>
                    <a:pt x="733" y="1501"/>
                  </a:cubicBezTo>
                  <a:lnTo>
                    <a:pt x="733" y="1488"/>
                  </a:lnTo>
                  <a:close/>
                  <a:moveTo>
                    <a:pt x="319" y="3965"/>
                  </a:moveTo>
                  <a:cubicBezTo>
                    <a:pt x="399" y="3965"/>
                    <a:pt x="475" y="4023"/>
                    <a:pt x="524" y="4081"/>
                  </a:cubicBezTo>
                  <a:lnTo>
                    <a:pt x="524" y="4094"/>
                  </a:lnTo>
                  <a:cubicBezTo>
                    <a:pt x="444" y="4134"/>
                    <a:pt x="356" y="4151"/>
                    <a:pt x="267" y="4151"/>
                  </a:cubicBezTo>
                  <a:cubicBezTo>
                    <a:pt x="239" y="4151"/>
                    <a:pt x="211" y="4149"/>
                    <a:pt x="183" y="4146"/>
                  </a:cubicBezTo>
                  <a:cubicBezTo>
                    <a:pt x="157" y="4081"/>
                    <a:pt x="183" y="4015"/>
                    <a:pt x="236" y="3989"/>
                  </a:cubicBezTo>
                  <a:cubicBezTo>
                    <a:pt x="263" y="3972"/>
                    <a:pt x="291" y="3965"/>
                    <a:pt x="319" y="3965"/>
                  </a:cubicBezTo>
                  <a:close/>
                  <a:moveTo>
                    <a:pt x="1051" y="0"/>
                  </a:moveTo>
                  <a:cubicBezTo>
                    <a:pt x="782" y="0"/>
                    <a:pt x="514" y="103"/>
                    <a:pt x="367" y="310"/>
                  </a:cubicBezTo>
                  <a:cubicBezTo>
                    <a:pt x="131" y="637"/>
                    <a:pt x="52" y="1292"/>
                    <a:pt x="314" y="1619"/>
                  </a:cubicBezTo>
                  <a:cubicBezTo>
                    <a:pt x="157" y="1842"/>
                    <a:pt x="105" y="2104"/>
                    <a:pt x="170" y="2365"/>
                  </a:cubicBezTo>
                  <a:cubicBezTo>
                    <a:pt x="210" y="2536"/>
                    <a:pt x="275" y="2680"/>
                    <a:pt x="354" y="2837"/>
                  </a:cubicBezTo>
                  <a:cubicBezTo>
                    <a:pt x="458" y="3033"/>
                    <a:pt x="838" y="3740"/>
                    <a:pt x="602" y="4028"/>
                  </a:cubicBezTo>
                  <a:cubicBezTo>
                    <a:pt x="525" y="3926"/>
                    <a:pt x="398" y="3840"/>
                    <a:pt x="272" y="3840"/>
                  </a:cubicBezTo>
                  <a:cubicBezTo>
                    <a:pt x="205" y="3840"/>
                    <a:pt x="138" y="3864"/>
                    <a:pt x="79" y="3923"/>
                  </a:cubicBezTo>
                  <a:cubicBezTo>
                    <a:pt x="0" y="4002"/>
                    <a:pt x="0" y="4133"/>
                    <a:pt x="79" y="4225"/>
                  </a:cubicBezTo>
                  <a:cubicBezTo>
                    <a:pt x="79" y="4251"/>
                    <a:pt x="105" y="4277"/>
                    <a:pt x="131" y="4290"/>
                  </a:cubicBezTo>
                  <a:cubicBezTo>
                    <a:pt x="174" y="4302"/>
                    <a:pt x="220" y="4308"/>
                    <a:pt x="266" y="4308"/>
                  </a:cubicBezTo>
                  <a:cubicBezTo>
                    <a:pt x="374" y="4308"/>
                    <a:pt x="484" y="4276"/>
                    <a:pt x="576" y="4211"/>
                  </a:cubicBezTo>
                  <a:lnTo>
                    <a:pt x="576" y="4211"/>
                  </a:lnTo>
                  <a:cubicBezTo>
                    <a:pt x="838" y="4971"/>
                    <a:pt x="589" y="5678"/>
                    <a:pt x="340" y="6437"/>
                  </a:cubicBezTo>
                  <a:cubicBezTo>
                    <a:pt x="317" y="6499"/>
                    <a:pt x="367" y="6538"/>
                    <a:pt x="420" y="6538"/>
                  </a:cubicBezTo>
                  <a:cubicBezTo>
                    <a:pt x="457" y="6538"/>
                    <a:pt x="495" y="6519"/>
                    <a:pt x="511" y="6476"/>
                  </a:cubicBezTo>
                  <a:cubicBezTo>
                    <a:pt x="812" y="5756"/>
                    <a:pt x="1087" y="4840"/>
                    <a:pt x="655" y="4133"/>
                  </a:cubicBezTo>
                  <a:cubicBezTo>
                    <a:pt x="759" y="4028"/>
                    <a:pt x="825" y="3897"/>
                    <a:pt x="838" y="3753"/>
                  </a:cubicBezTo>
                  <a:cubicBezTo>
                    <a:pt x="851" y="3504"/>
                    <a:pt x="786" y="3243"/>
                    <a:pt x="655" y="3033"/>
                  </a:cubicBezTo>
                  <a:cubicBezTo>
                    <a:pt x="419" y="2549"/>
                    <a:pt x="249" y="2208"/>
                    <a:pt x="380" y="1698"/>
                  </a:cubicBezTo>
                  <a:lnTo>
                    <a:pt x="380" y="1698"/>
                  </a:lnTo>
                  <a:cubicBezTo>
                    <a:pt x="486" y="1780"/>
                    <a:pt x="612" y="1831"/>
                    <a:pt x="742" y="1831"/>
                  </a:cubicBezTo>
                  <a:cubicBezTo>
                    <a:pt x="756" y="1831"/>
                    <a:pt x="771" y="1830"/>
                    <a:pt x="786" y="1829"/>
                  </a:cubicBezTo>
                  <a:cubicBezTo>
                    <a:pt x="825" y="1829"/>
                    <a:pt x="851" y="1803"/>
                    <a:pt x="851" y="1763"/>
                  </a:cubicBezTo>
                  <a:cubicBezTo>
                    <a:pt x="930" y="1698"/>
                    <a:pt x="956" y="1567"/>
                    <a:pt x="890" y="1475"/>
                  </a:cubicBezTo>
                  <a:cubicBezTo>
                    <a:pt x="819" y="1390"/>
                    <a:pt x="720" y="1347"/>
                    <a:pt x="620" y="1347"/>
                  </a:cubicBezTo>
                  <a:cubicBezTo>
                    <a:pt x="536" y="1347"/>
                    <a:pt x="451" y="1376"/>
                    <a:pt x="380" y="1436"/>
                  </a:cubicBezTo>
                  <a:cubicBezTo>
                    <a:pt x="236" y="1135"/>
                    <a:pt x="327" y="664"/>
                    <a:pt x="524" y="415"/>
                  </a:cubicBezTo>
                  <a:cubicBezTo>
                    <a:pt x="651" y="241"/>
                    <a:pt x="883" y="153"/>
                    <a:pt x="1116" y="153"/>
                  </a:cubicBezTo>
                  <a:cubicBezTo>
                    <a:pt x="1341" y="153"/>
                    <a:pt x="1567" y="235"/>
                    <a:pt x="1702" y="402"/>
                  </a:cubicBezTo>
                  <a:cubicBezTo>
                    <a:pt x="1807" y="650"/>
                    <a:pt x="1794" y="938"/>
                    <a:pt x="1506" y="1056"/>
                  </a:cubicBezTo>
                  <a:cubicBezTo>
                    <a:pt x="1461" y="1077"/>
                    <a:pt x="1417" y="1087"/>
                    <a:pt x="1375" y="1087"/>
                  </a:cubicBezTo>
                  <a:cubicBezTo>
                    <a:pt x="1157" y="1087"/>
                    <a:pt x="997" y="833"/>
                    <a:pt x="1139" y="624"/>
                  </a:cubicBezTo>
                  <a:cubicBezTo>
                    <a:pt x="1168" y="585"/>
                    <a:pt x="1133" y="540"/>
                    <a:pt x="1091" y="540"/>
                  </a:cubicBezTo>
                  <a:cubicBezTo>
                    <a:pt x="1076" y="540"/>
                    <a:pt x="1061" y="545"/>
                    <a:pt x="1047" y="559"/>
                  </a:cubicBezTo>
                  <a:cubicBezTo>
                    <a:pt x="778" y="816"/>
                    <a:pt x="1035" y="1233"/>
                    <a:pt x="1369" y="1233"/>
                  </a:cubicBezTo>
                  <a:cubicBezTo>
                    <a:pt x="1393" y="1233"/>
                    <a:pt x="1416" y="1231"/>
                    <a:pt x="1440" y="1226"/>
                  </a:cubicBezTo>
                  <a:cubicBezTo>
                    <a:pt x="1807" y="1161"/>
                    <a:pt x="1925" y="794"/>
                    <a:pt x="1820" y="480"/>
                  </a:cubicBezTo>
                  <a:cubicBezTo>
                    <a:pt x="1820" y="467"/>
                    <a:pt x="1820" y="467"/>
                    <a:pt x="1820" y="454"/>
                  </a:cubicBezTo>
                  <a:cubicBezTo>
                    <a:pt x="1705" y="152"/>
                    <a:pt x="1377" y="0"/>
                    <a:pt x="105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p:nvPr/>
          </p:nvSpPr>
          <p:spPr>
            <a:xfrm>
              <a:off x="1508828" y="433220"/>
              <a:ext cx="990161" cy="269777"/>
            </a:xfrm>
            <a:custGeom>
              <a:avLst/>
              <a:gdLst/>
              <a:ahLst/>
              <a:cxnLst/>
              <a:rect l="l" t="t" r="r" b="b"/>
              <a:pathLst>
                <a:path w="6746" h="1838" extrusionOk="0">
                  <a:moveTo>
                    <a:pt x="4243" y="151"/>
                  </a:moveTo>
                  <a:cubicBezTo>
                    <a:pt x="4264" y="151"/>
                    <a:pt x="4286" y="155"/>
                    <a:pt x="4308" y="164"/>
                  </a:cubicBezTo>
                  <a:cubicBezTo>
                    <a:pt x="4321" y="282"/>
                    <a:pt x="4308" y="400"/>
                    <a:pt x="4255" y="504"/>
                  </a:cubicBezTo>
                  <a:lnTo>
                    <a:pt x="4242" y="504"/>
                  </a:lnTo>
                  <a:cubicBezTo>
                    <a:pt x="4164" y="439"/>
                    <a:pt x="4072" y="321"/>
                    <a:pt x="4137" y="203"/>
                  </a:cubicBezTo>
                  <a:cubicBezTo>
                    <a:pt x="4164" y="168"/>
                    <a:pt x="4201" y="151"/>
                    <a:pt x="4243" y="151"/>
                  </a:cubicBezTo>
                  <a:close/>
                  <a:moveTo>
                    <a:pt x="1702" y="426"/>
                  </a:moveTo>
                  <a:cubicBezTo>
                    <a:pt x="1794" y="517"/>
                    <a:pt x="1859" y="635"/>
                    <a:pt x="1859" y="766"/>
                  </a:cubicBezTo>
                  <a:cubicBezTo>
                    <a:pt x="1835" y="783"/>
                    <a:pt x="1809" y="790"/>
                    <a:pt x="1783" y="790"/>
                  </a:cubicBezTo>
                  <a:cubicBezTo>
                    <a:pt x="1728" y="790"/>
                    <a:pt x="1677" y="755"/>
                    <a:pt x="1650" y="701"/>
                  </a:cubicBezTo>
                  <a:cubicBezTo>
                    <a:pt x="1624" y="609"/>
                    <a:pt x="1650" y="504"/>
                    <a:pt x="1702" y="426"/>
                  </a:cubicBezTo>
                  <a:close/>
                  <a:moveTo>
                    <a:pt x="4240" y="0"/>
                  </a:moveTo>
                  <a:cubicBezTo>
                    <a:pt x="4186" y="0"/>
                    <a:pt x="4131" y="20"/>
                    <a:pt x="4085" y="59"/>
                  </a:cubicBezTo>
                  <a:cubicBezTo>
                    <a:pt x="3928" y="229"/>
                    <a:pt x="4033" y="465"/>
                    <a:pt x="4190" y="583"/>
                  </a:cubicBezTo>
                  <a:cubicBezTo>
                    <a:pt x="4126" y="641"/>
                    <a:pt x="4037" y="664"/>
                    <a:pt x="3937" y="664"/>
                  </a:cubicBezTo>
                  <a:cubicBezTo>
                    <a:pt x="3607" y="664"/>
                    <a:pt x="3149" y="414"/>
                    <a:pt x="2998" y="334"/>
                  </a:cubicBezTo>
                  <a:cubicBezTo>
                    <a:pt x="2854" y="256"/>
                    <a:pt x="2697" y="190"/>
                    <a:pt x="2527" y="151"/>
                  </a:cubicBezTo>
                  <a:cubicBezTo>
                    <a:pt x="2457" y="132"/>
                    <a:pt x="2385" y="123"/>
                    <a:pt x="2312" y="123"/>
                  </a:cubicBezTo>
                  <a:cubicBezTo>
                    <a:pt x="2127" y="123"/>
                    <a:pt x="1940" y="182"/>
                    <a:pt x="1781" y="295"/>
                  </a:cubicBezTo>
                  <a:cubicBezTo>
                    <a:pt x="1638" y="181"/>
                    <a:pt x="1433" y="131"/>
                    <a:pt x="1221" y="131"/>
                  </a:cubicBezTo>
                  <a:cubicBezTo>
                    <a:pt x="945" y="131"/>
                    <a:pt x="656" y="214"/>
                    <a:pt x="472" y="347"/>
                  </a:cubicBezTo>
                  <a:cubicBezTo>
                    <a:pt x="0" y="675"/>
                    <a:pt x="53" y="1591"/>
                    <a:pt x="616" y="1800"/>
                  </a:cubicBezTo>
                  <a:lnTo>
                    <a:pt x="642" y="1800"/>
                  </a:lnTo>
                  <a:cubicBezTo>
                    <a:pt x="712" y="1825"/>
                    <a:pt x="786" y="1837"/>
                    <a:pt x="859" y="1837"/>
                  </a:cubicBezTo>
                  <a:cubicBezTo>
                    <a:pt x="1102" y="1837"/>
                    <a:pt x="1338" y="1702"/>
                    <a:pt x="1388" y="1421"/>
                  </a:cubicBezTo>
                  <a:cubicBezTo>
                    <a:pt x="1436" y="1154"/>
                    <a:pt x="1213" y="916"/>
                    <a:pt x="978" y="916"/>
                  </a:cubicBezTo>
                  <a:cubicBezTo>
                    <a:pt x="889" y="916"/>
                    <a:pt x="799" y="949"/>
                    <a:pt x="720" y="1028"/>
                  </a:cubicBezTo>
                  <a:cubicBezTo>
                    <a:pt x="678" y="1071"/>
                    <a:pt x="713" y="1130"/>
                    <a:pt x="763" y="1130"/>
                  </a:cubicBezTo>
                  <a:cubicBezTo>
                    <a:pt x="774" y="1130"/>
                    <a:pt x="786" y="1127"/>
                    <a:pt x="799" y="1120"/>
                  </a:cubicBezTo>
                  <a:cubicBezTo>
                    <a:pt x="851" y="1082"/>
                    <a:pt x="907" y="1066"/>
                    <a:pt x="961" y="1066"/>
                  </a:cubicBezTo>
                  <a:cubicBezTo>
                    <a:pt x="1151" y="1066"/>
                    <a:pt x="1320" y="1272"/>
                    <a:pt x="1218" y="1486"/>
                  </a:cubicBezTo>
                  <a:cubicBezTo>
                    <a:pt x="1142" y="1671"/>
                    <a:pt x="997" y="1743"/>
                    <a:pt x="836" y="1743"/>
                  </a:cubicBezTo>
                  <a:cubicBezTo>
                    <a:pt x="747" y="1743"/>
                    <a:pt x="652" y="1720"/>
                    <a:pt x="563" y="1683"/>
                  </a:cubicBezTo>
                  <a:cubicBezTo>
                    <a:pt x="236" y="1408"/>
                    <a:pt x="236" y="753"/>
                    <a:pt x="576" y="504"/>
                  </a:cubicBezTo>
                  <a:cubicBezTo>
                    <a:pt x="750" y="374"/>
                    <a:pt x="1010" y="284"/>
                    <a:pt x="1253" y="284"/>
                  </a:cubicBezTo>
                  <a:cubicBezTo>
                    <a:pt x="1377" y="284"/>
                    <a:pt x="1496" y="307"/>
                    <a:pt x="1597" y="360"/>
                  </a:cubicBezTo>
                  <a:cubicBezTo>
                    <a:pt x="1467" y="517"/>
                    <a:pt x="1493" y="740"/>
                    <a:pt x="1637" y="871"/>
                  </a:cubicBezTo>
                  <a:cubicBezTo>
                    <a:pt x="1672" y="896"/>
                    <a:pt x="1714" y="908"/>
                    <a:pt x="1756" y="908"/>
                  </a:cubicBezTo>
                  <a:cubicBezTo>
                    <a:pt x="1820" y="908"/>
                    <a:pt x="1885" y="880"/>
                    <a:pt x="1925" y="832"/>
                  </a:cubicBezTo>
                  <a:cubicBezTo>
                    <a:pt x="1964" y="832"/>
                    <a:pt x="1990" y="805"/>
                    <a:pt x="1990" y="766"/>
                  </a:cubicBezTo>
                  <a:cubicBezTo>
                    <a:pt x="2003" y="622"/>
                    <a:pt x="1951" y="478"/>
                    <a:pt x="1859" y="360"/>
                  </a:cubicBezTo>
                  <a:cubicBezTo>
                    <a:pt x="1982" y="329"/>
                    <a:pt x="2094" y="315"/>
                    <a:pt x="2202" y="315"/>
                  </a:cubicBezTo>
                  <a:cubicBezTo>
                    <a:pt x="2542" y="315"/>
                    <a:pt x="2826" y="456"/>
                    <a:pt x="3195" y="635"/>
                  </a:cubicBezTo>
                  <a:cubicBezTo>
                    <a:pt x="3387" y="755"/>
                    <a:pt x="3622" y="820"/>
                    <a:pt x="3852" y="820"/>
                  </a:cubicBezTo>
                  <a:cubicBezTo>
                    <a:pt x="3873" y="820"/>
                    <a:pt x="3894" y="820"/>
                    <a:pt x="3915" y="819"/>
                  </a:cubicBezTo>
                  <a:cubicBezTo>
                    <a:pt x="4059" y="792"/>
                    <a:pt x="4190" y="740"/>
                    <a:pt x="4308" y="635"/>
                  </a:cubicBezTo>
                  <a:cubicBezTo>
                    <a:pt x="4571" y="796"/>
                    <a:pt x="4861" y="859"/>
                    <a:pt x="5160" y="859"/>
                  </a:cubicBezTo>
                  <a:cubicBezTo>
                    <a:pt x="5664" y="859"/>
                    <a:pt x="6191" y="680"/>
                    <a:pt x="6651" y="491"/>
                  </a:cubicBezTo>
                  <a:cubicBezTo>
                    <a:pt x="6745" y="456"/>
                    <a:pt x="6723" y="315"/>
                    <a:pt x="6632" y="315"/>
                  </a:cubicBezTo>
                  <a:cubicBezTo>
                    <a:pt x="6622" y="315"/>
                    <a:pt x="6611" y="317"/>
                    <a:pt x="6599" y="321"/>
                  </a:cubicBezTo>
                  <a:cubicBezTo>
                    <a:pt x="6075" y="493"/>
                    <a:pt x="5582" y="658"/>
                    <a:pt x="5073" y="658"/>
                  </a:cubicBezTo>
                  <a:cubicBezTo>
                    <a:pt x="4844" y="658"/>
                    <a:pt x="4612" y="625"/>
                    <a:pt x="4373" y="544"/>
                  </a:cubicBezTo>
                  <a:cubicBezTo>
                    <a:pt x="4465" y="426"/>
                    <a:pt x="4491" y="256"/>
                    <a:pt x="4452" y="112"/>
                  </a:cubicBezTo>
                  <a:cubicBezTo>
                    <a:pt x="4438" y="85"/>
                    <a:pt x="4412" y="59"/>
                    <a:pt x="4386" y="59"/>
                  </a:cubicBezTo>
                  <a:cubicBezTo>
                    <a:pt x="4347" y="20"/>
                    <a:pt x="4294" y="0"/>
                    <a:pt x="42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3A370F57-06AF-9A01-F656-A37DF9B00279}"/>
              </a:ext>
            </a:extLst>
          </p:cNvPr>
          <p:cNvSpPr txBox="1"/>
          <p:nvPr/>
        </p:nvSpPr>
        <p:spPr>
          <a:xfrm>
            <a:off x="8444950" y="4835723"/>
            <a:ext cx="752129" cy="307777"/>
          </a:xfrm>
          <a:prstGeom prst="rect">
            <a:avLst/>
          </a:prstGeom>
          <a:noFill/>
        </p:spPr>
        <p:txBody>
          <a:bodyPr wrap="none" rtlCol="0">
            <a:spAutoFit/>
          </a:bodyPr>
          <a:lstStyle/>
          <a:p>
            <a:r>
              <a:rPr lang="en-MY" dirty="0">
                <a:solidFill>
                  <a:schemeClr val="tx1"/>
                </a:solidFill>
              </a:rPr>
              <a:t>Page 1</a:t>
            </a:r>
          </a:p>
        </p:txBody>
      </p:sp>
      <p:sp>
        <p:nvSpPr>
          <p:cNvPr id="20" name="Google Shape;712;p49">
            <a:extLst>
              <a:ext uri="{FF2B5EF4-FFF2-40B4-BE49-F238E27FC236}">
                <a16:creationId xmlns:a16="http://schemas.microsoft.com/office/drawing/2014/main" id="{CFA66756-E035-D80A-738D-6B9F25EB3074}"/>
              </a:ext>
            </a:extLst>
          </p:cNvPr>
          <p:cNvSpPr txBox="1">
            <a:spLocks/>
          </p:cNvSpPr>
          <p:nvPr/>
        </p:nvSpPr>
        <p:spPr>
          <a:xfrm>
            <a:off x="1305675" y="0"/>
            <a:ext cx="6532650" cy="7697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Roboto Slab"/>
              <a:buNone/>
              <a:defRPr sz="30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a:buClr>
                <a:schemeClr val="dk1"/>
              </a:buClr>
              <a:buSzPts val="1100"/>
              <a:buFont typeface="Arial"/>
              <a:buNone/>
            </a:pPr>
            <a:r>
              <a:rPr lang="en-MY" dirty="0"/>
              <a:t>Model Preparation</a:t>
            </a:r>
          </a:p>
        </p:txBody>
      </p:sp>
      <p:sp>
        <p:nvSpPr>
          <p:cNvPr id="4" name="TextBox 3">
            <a:extLst>
              <a:ext uri="{FF2B5EF4-FFF2-40B4-BE49-F238E27FC236}">
                <a16:creationId xmlns:a16="http://schemas.microsoft.com/office/drawing/2014/main" id="{2D02F199-4EB5-FB4E-49D7-73030A0180FE}"/>
              </a:ext>
            </a:extLst>
          </p:cNvPr>
          <p:cNvSpPr txBox="1"/>
          <p:nvPr/>
        </p:nvSpPr>
        <p:spPr>
          <a:xfrm>
            <a:off x="2721440" y="597923"/>
            <a:ext cx="3694586" cy="307777"/>
          </a:xfrm>
          <a:prstGeom prst="rect">
            <a:avLst/>
          </a:prstGeom>
          <a:noFill/>
        </p:spPr>
        <p:txBody>
          <a:bodyPr wrap="square" rtlCol="0">
            <a:spAutoFit/>
          </a:bodyPr>
          <a:lstStyle/>
          <a:p>
            <a:r>
              <a:rPr lang="en-US" dirty="0"/>
              <a:t>A. Predict Rating Using Reviewer’ comment</a:t>
            </a:r>
          </a:p>
        </p:txBody>
      </p:sp>
      <p:sp>
        <p:nvSpPr>
          <p:cNvPr id="21" name="TextBox 20">
            <a:extLst>
              <a:ext uri="{FF2B5EF4-FFF2-40B4-BE49-F238E27FC236}">
                <a16:creationId xmlns:a16="http://schemas.microsoft.com/office/drawing/2014/main" id="{079E19C3-6797-260B-7DDC-AEDEE045A682}"/>
              </a:ext>
            </a:extLst>
          </p:cNvPr>
          <p:cNvSpPr txBox="1"/>
          <p:nvPr/>
        </p:nvSpPr>
        <p:spPr>
          <a:xfrm>
            <a:off x="511137" y="1605620"/>
            <a:ext cx="4464275" cy="2031325"/>
          </a:xfrm>
          <a:prstGeom prst="rect">
            <a:avLst/>
          </a:prstGeom>
          <a:noFill/>
        </p:spPr>
        <p:txBody>
          <a:bodyPr wrap="square" rtlCol="0">
            <a:spAutoFit/>
          </a:bodyPr>
          <a:lstStyle/>
          <a:p>
            <a:pPr marL="342900" indent="-342900">
              <a:buAutoNum type="arabicPeriod"/>
            </a:pPr>
            <a:r>
              <a:rPr lang="en-US" dirty="0"/>
              <a:t>Check unbalance ranking</a:t>
            </a:r>
          </a:p>
          <a:p>
            <a:pPr marL="342900" indent="-342900">
              <a:buAutoNum type="arabicPeriod"/>
            </a:pPr>
            <a:r>
              <a:rPr lang="en-US" dirty="0"/>
              <a:t>Perform SMOTE to balance</a:t>
            </a:r>
          </a:p>
          <a:p>
            <a:pPr marL="342900" indent="-342900">
              <a:buAutoNum type="arabicPeriod"/>
            </a:pPr>
            <a:r>
              <a:rPr lang="en-MY" dirty="0"/>
              <a:t>Naïve Bayes &amp; Random Forest Model</a:t>
            </a:r>
          </a:p>
          <a:p>
            <a:pPr marL="342900" indent="-342900">
              <a:buAutoNum type="arabicPeriod"/>
            </a:pPr>
            <a:r>
              <a:rPr lang="en-MY" dirty="0"/>
              <a:t>X = ‘text’ features</a:t>
            </a:r>
          </a:p>
          <a:p>
            <a:pPr marL="342900" indent="-342900">
              <a:buAutoNum type="arabicPeriod"/>
            </a:pPr>
            <a:r>
              <a:rPr lang="en-MY" dirty="0"/>
              <a:t>Y = ‘reviewer rating’ label</a:t>
            </a:r>
          </a:p>
          <a:p>
            <a:pPr marL="342900" indent="-342900">
              <a:buAutoNum type="arabicPeriod"/>
            </a:pPr>
            <a:r>
              <a:rPr lang="en-MY" dirty="0"/>
              <a:t>Train Test Split </a:t>
            </a:r>
            <a:r>
              <a:rPr lang="en-MY" dirty="0">
                <a:sym typeface="Wingdings" panose="05000000000000000000" pitchFamily="2" charset="2"/>
              </a:rPr>
              <a:t> train: 75% &amp; test: 25%</a:t>
            </a:r>
          </a:p>
          <a:p>
            <a:pPr marL="342900" indent="-342900">
              <a:buAutoNum type="arabicPeriod"/>
            </a:pPr>
            <a:r>
              <a:rPr lang="en-MY" dirty="0"/>
              <a:t>Transformers: Count Vectorizer &amp; </a:t>
            </a:r>
            <a:r>
              <a:rPr lang="en-MY" dirty="0" err="1"/>
              <a:t>Tfidf</a:t>
            </a:r>
            <a:r>
              <a:rPr lang="en-MY" dirty="0"/>
              <a:t> Vectorizer</a:t>
            </a:r>
          </a:p>
          <a:p>
            <a:pPr marL="342900" indent="-342900">
              <a:buAutoNum type="arabicPeriod"/>
            </a:pPr>
            <a:endParaRPr lang="en-US" dirty="0"/>
          </a:p>
          <a:p>
            <a:pPr marL="342900" indent="-342900">
              <a:buAutoNum type="arabicPeriod"/>
            </a:pPr>
            <a:endParaRPr lang="en-US" dirty="0"/>
          </a:p>
        </p:txBody>
      </p:sp>
      <p:pic>
        <p:nvPicPr>
          <p:cNvPr id="6" name="Picture 5">
            <a:extLst>
              <a:ext uri="{FF2B5EF4-FFF2-40B4-BE49-F238E27FC236}">
                <a16:creationId xmlns:a16="http://schemas.microsoft.com/office/drawing/2014/main" id="{18FA0F5C-D2B1-6216-749B-A1412B588B10}"/>
              </a:ext>
            </a:extLst>
          </p:cNvPr>
          <p:cNvPicPr>
            <a:picLocks noChangeAspect="1"/>
          </p:cNvPicPr>
          <p:nvPr/>
        </p:nvPicPr>
        <p:blipFill>
          <a:blip r:embed="rId3"/>
          <a:stretch>
            <a:fillRect/>
          </a:stretch>
        </p:blipFill>
        <p:spPr>
          <a:xfrm>
            <a:off x="5760592" y="1527021"/>
            <a:ext cx="2200847" cy="1737511"/>
          </a:xfrm>
          <a:prstGeom prst="rect">
            <a:avLst/>
          </a:prstGeom>
        </p:spPr>
      </p:pic>
      <p:sp>
        <p:nvSpPr>
          <p:cNvPr id="24" name="TextBox 23">
            <a:extLst>
              <a:ext uri="{FF2B5EF4-FFF2-40B4-BE49-F238E27FC236}">
                <a16:creationId xmlns:a16="http://schemas.microsoft.com/office/drawing/2014/main" id="{187292B5-5050-22C3-4C33-1389A8DE0FD4}"/>
              </a:ext>
            </a:extLst>
          </p:cNvPr>
          <p:cNvSpPr txBox="1"/>
          <p:nvPr/>
        </p:nvSpPr>
        <p:spPr>
          <a:xfrm>
            <a:off x="8292485" y="4834763"/>
            <a:ext cx="851515" cy="307777"/>
          </a:xfrm>
          <a:prstGeom prst="rect">
            <a:avLst/>
          </a:prstGeom>
          <a:noFill/>
        </p:spPr>
        <p:txBody>
          <a:bodyPr wrap="none" rtlCol="0">
            <a:spAutoFit/>
          </a:bodyPr>
          <a:lstStyle/>
          <a:p>
            <a:r>
              <a:rPr lang="en-MY" dirty="0"/>
              <a:t>Page 11</a:t>
            </a:r>
          </a:p>
        </p:txBody>
      </p:sp>
      <p:sp>
        <p:nvSpPr>
          <p:cNvPr id="25" name="TextBox 24">
            <a:extLst>
              <a:ext uri="{FF2B5EF4-FFF2-40B4-BE49-F238E27FC236}">
                <a16:creationId xmlns:a16="http://schemas.microsoft.com/office/drawing/2014/main" id="{77C4FBCB-171A-9189-A7C3-A8BB7E5D3D31}"/>
              </a:ext>
            </a:extLst>
          </p:cNvPr>
          <p:cNvSpPr txBox="1"/>
          <p:nvPr/>
        </p:nvSpPr>
        <p:spPr>
          <a:xfrm>
            <a:off x="5427770" y="1297344"/>
            <a:ext cx="2866490" cy="276999"/>
          </a:xfrm>
          <a:prstGeom prst="rect">
            <a:avLst/>
          </a:prstGeom>
          <a:noFill/>
        </p:spPr>
        <p:txBody>
          <a:bodyPr wrap="none" rtlCol="0">
            <a:spAutoFit/>
          </a:bodyPr>
          <a:lstStyle/>
          <a:p>
            <a:r>
              <a:rPr lang="en-MY" sz="1200" b="1" dirty="0"/>
              <a:t>Table 4.0 </a:t>
            </a:r>
            <a:r>
              <a:rPr lang="en-MY" sz="1200" dirty="0"/>
              <a:t>: Value Count of Each Rating</a:t>
            </a:r>
          </a:p>
        </p:txBody>
      </p:sp>
    </p:spTree>
    <p:extLst>
      <p:ext uri="{BB962C8B-B14F-4D97-AF65-F5344CB8AC3E}">
        <p14:creationId xmlns:p14="http://schemas.microsoft.com/office/powerpoint/2010/main" val="3546952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grpSp>
        <p:nvGrpSpPr>
          <p:cNvPr id="754" name="Google Shape;754;p51"/>
          <p:cNvGrpSpPr/>
          <p:nvPr/>
        </p:nvGrpSpPr>
        <p:grpSpPr>
          <a:xfrm>
            <a:off x="4396533" y="294300"/>
            <a:ext cx="344400" cy="4658925"/>
            <a:chOff x="4396533" y="294300"/>
            <a:chExt cx="344400" cy="4658925"/>
          </a:xfrm>
        </p:grpSpPr>
        <p:sp>
          <p:nvSpPr>
            <p:cNvPr id="755" name="Google Shape;755;p51"/>
            <p:cNvSpPr/>
            <p:nvPr/>
          </p:nvSpPr>
          <p:spPr>
            <a:xfrm>
              <a:off x="4396533" y="294300"/>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1"/>
            <p:cNvSpPr/>
            <p:nvPr/>
          </p:nvSpPr>
          <p:spPr>
            <a:xfrm>
              <a:off x="4396533" y="910661"/>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1"/>
            <p:cNvSpPr/>
            <p:nvPr/>
          </p:nvSpPr>
          <p:spPr>
            <a:xfrm>
              <a:off x="4396533" y="1527021"/>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1"/>
            <p:cNvSpPr/>
            <p:nvPr/>
          </p:nvSpPr>
          <p:spPr>
            <a:xfrm>
              <a:off x="4396533" y="2143382"/>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1"/>
            <p:cNvSpPr/>
            <p:nvPr/>
          </p:nvSpPr>
          <p:spPr>
            <a:xfrm>
              <a:off x="4396533" y="2759743"/>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1"/>
            <p:cNvSpPr/>
            <p:nvPr/>
          </p:nvSpPr>
          <p:spPr>
            <a:xfrm>
              <a:off x="4396533" y="3376104"/>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1"/>
            <p:cNvSpPr/>
            <p:nvPr/>
          </p:nvSpPr>
          <p:spPr>
            <a:xfrm>
              <a:off x="4396533" y="3992464"/>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1"/>
            <p:cNvSpPr/>
            <p:nvPr/>
          </p:nvSpPr>
          <p:spPr>
            <a:xfrm>
              <a:off x="4396533" y="4608825"/>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51"/>
          <p:cNvGrpSpPr/>
          <p:nvPr/>
        </p:nvGrpSpPr>
        <p:grpSpPr>
          <a:xfrm>
            <a:off x="228590" y="229545"/>
            <a:ext cx="1159249" cy="1147653"/>
            <a:chOff x="1339740" y="433220"/>
            <a:chExt cx="1159249" cy="1147653"/>
          </a:xfrm>
        </p:grpSpPr>
        <p:sp>
          <p:nvSpPr>
            <p:cNvPr id="764" name="Google Shape;764;p51"/>
            <p:cNvSpPr/>
            <p:nvPr/>
          </p:nvSpPr>
          <p:spPr>
            <a:xfrm>
              <a:off x="1339740" y="621242"/>
              <a:ext cx="282547" cy="959631"/>
            </a:xfrm>
            <a:custGeom>
              <a:avLst/>
              <a:gdLst/>
              <a:ahLst/>
              <a:cxnLst/>
              <a:rect l="l" t="t" r="r" b="b"/>
              <a:pathLst>
                <a:path w="1925" h="6538" extrusionOk="0">
                  <a:moveTo>
                    <a:pt x="733" y="1488"/>
                  </a:moveTo>
                  <a:cubicBezTo>
                    <a:pt x="812" y="1528"/>
                    <a:pt x="851" y="1632"/>
                    <a:pt x="799" y="1711"/>
                  </a:cubicBezTo>
                  <a:cubicBezTo>
                    <a:pt x="668" y="1698"/>
                    <a:pt x="550" y="1632"/>
                    <a:pt x="458" y="1541"/>
                  </a:cubicBezTo>
                  <a:cubicBezTo>
                    <a:pt x="511" y="1506"/>
                    <a:pt x="575" y="1488"/>
                    <a:pt x="639" y="1488"/>
                  </a:cubicBezTo>
                  <a:cubicBezTo>
                    <a:pt x="671" y="1488"/>
                    <a:pt x="703" y="1493"/>
                    <a:pt x="733" y="1501"/>
                  </a:cubicBezTo>
                  <a:lnTo>
                    <a:pt x="733" y="1488"/>
                  </a:lnTo>
                  <a:close/>
                  <a:moveTo>
                    <a:pt x="319" y="3965"/>
                  </a:moveTo>
                  <a:cubicBezTo>
                    <a:pt x="399" y="3965"/>
                    <a:pt x="475" y="4023"/>
                    <a:pt x="524" y="4081"/>
                  </a:cubicBezTo>
                  <a:lnTo>
                    <a:pt x="524" y="4094"/>
                  </a:lnTo>
                  <a:cubicBezTo>
                    <a:pt x="444" y="4134"/>
                    <a:pt x="356" y="4151"/>
                    <a:pt x="267" y="4151"/>
                  </a:cubicBezTo>
                  <a:cubicBezTo>
                    <a:pt x="239" y="4151"/>
                    <a:pt x="211" y="4149"/>
                    <a:pt x="183" y="4146"/>
                  </a:cubicBezTo>
                  <a:cubicBezTo>
                    <a:pt x="157" y="4081"/>
                    <a:pt x="183" y="4015"/>
                    <a:pt x="236" y="3989"/>
                  </a:cubicBezTo>
                  <a:cubicBezTo>
                    <a:pt x="263" y="3972"/>
                    <a:pt x="291" y="3965"/>
                    <a:pt x="319" y="3965"/>
                  </a:cubicBezTo>
                  <a:close/>
                  <a:moveTo>
                    <a:pt x="1051" y="0"/>
                  </a:moveTo>
                  <a:cubicBezTo>
                    <a:pt x="782" y="0"/>
                    <a:pt x="514" y="103"/>
                    <a:pt x="367" y="310"/>
                  </a:cubicBezTo>
                  <a:cubicBezTo>
                    <a:pt x="131" y="637"/>
                    <a:pt x="52" y="1292"/>
                    <a:pt x="314" y="1619"/>
                  </a:cubicBezTo>
                  <a:cubicBezTo>
                    <a:pt x="157" y="1842"/>
                    <a:pt x="105" y="2104"/>
                    <a:pt x="170" y="2365"/>
                  </a:cubicBezTo>
                  <a:cubicBezTo>
                    <a:pt x="210" y="2536"/>
                    <a:pt x="275" y="2680"/>
                    <a:pt x="354" y="2837"/>
                  </a:cubicBezTo>
                  <a:cubicBezTo>
                    <a:pt x="458" y="3033"/>
                    <a:pt x="838" y="3740"/>
                    <a:pt x="602" y="4028"/>
                  </a:cubicBezTo>
                  <a:cubicBezTo>
                    <a:pt x="525" y="3926"/>
                    <a:pt x="398" y="3840"/>
                    <a:pt x="272" y="3840"/>
                  </a:cubicBezTo>
                  <a:cubicBezTo>
                    <a:pt x="205" y="3840"/>
                    <a:pt x="138" y="3864"/>
                    <a:pt x="79" y="3923"/>
                  </a:cubicBezTo>
                  <a:cubicBezTo>
                    <a:pt x="0" y="4002"/>
                    <a:pt x="0" y="4133"/>
                    <a:pt x="79" y="4225"/>
                  </a:cubicBezTo>
                  <a:cubicBezTo>
                    <a:pt x="79" y="4251"/>
                    <a:pt x="105" y="4277"/>
                    <a:pt x="131" y="4290"/>
                  </a:cubicBezTo>
                  <a:cubicBezTo>
                    <a:pt x="174" y="4302"/>
                    <a:pt x="220" y="4308"/>
                    <a:pt x="266" y="4308"/>
                  </a:cubicBezTo>
                  <a:cubicBezTo>
                    <a:pt x="374" y="4308"/>
                    <a:pt x="484" y="4276"/>
                    <a:pt x="576" y="4211"/>
                  </a:cubicBezTo>
                  <a:lnTo>
                    <a:pt x="576" y="4211"/>
                  </a:lnTo>
                  <a:cubicBezTo>
                    <a:pt x="838" y="4971"/>
                    <a:pt x="589" y="5678"/>
                    <a:pt x="340" y="6437"/>
                  </a:cubicBezTo>
                  <a:cubicBezTo>
                    <a:pt x="317" y="6499"/>
                    <a:pt x="367" y="6538"/>
                    <a:pt x="420" y="6538"/>
                  </a:cubicBezTo>
                  <a:cubicBezTo>
                    <a:pt x="457" y="6538"/>
                    <a:pt x="495" y="6519"/>
                    <a:pt x="511" y="6476"/>
                  </a:cubicBezTo>
                  <a:cubicBezTo>
                    <a:pt x="812" y="5756"/>
                    <a:pt x="1087" y="4840"/>
                    <a:pt x="655" y="4133"/>
                  </a:cubicBezTo>
                  <a:cubicBezTo>
                    <a:pt x="759" y="4028"/>
                    <a:pt x="825" y="3897"/>
                    <a:pt x="838" y="3753"/>
                  </a:cubicBezTo>
                  <a:cubicBezTo>
                    <a:pt x="851" y="3504"/>
                    <a:pt x="786" y="3243"/>
                    <a:pt x="655" y="3033"/>
                  </a:cubicBezTo>
                  <a:cubicBezTo>
                    <a:pt x="419" y="2549"/>
                    <a:pt x="249" y="2208"/>
                    <a:pt x="380" y="1698"/>
                  </a:cubicBezTo>
                  <a:lnTo>
                    <a:pt x="380" y="1698"/>
                  </a:lnTo>
                  <a:cubicBezTo>
                    <a:pt x="486" y="1780"/>
                    <a:pt x="612" y="1831"/>
                    <a:pt x="742" y="1831"/>
                  </a:cubicBezTo>
                  <a:cubicBezTo>
                    <a:pt x="756" y="1831"/>
                    <a:pt x="771" y="1830"/>
                    <a:pt x="786" y="1829"/>
                  </a:cubicBezTo>
                  <a:cubicBezTo>
                    <a:pt x="825" y="1829"/>
                    <a:pt x="851" y="1803"/>
                    <a:pt x="851" y="1763"/>
                  </a:cubicBezTo>
                  <a:cubicBezTo>
                    <a:pt x="930" y="1698"/>
                    <a:pt x="956" y="1567"/>
                    <a:pt x="890" y="1475"/>
                  </a:cubicBezTo>
                  <a:cubicBezTo>
                    <a:pt x="819" y="1390"/>
                    <a:pt x="720" y="1347"/>
                    <a:pt x="620" y="1347"/>
                  </a:cubicBezTo>
                  <a:cubicBezTo>
                    <a:pt x="536" y="1347"/>
                    <a:pt x="451" y="1376"/>
                    <a:pt x="380" y="1436"/>
                  </a:cubicBezTo>
                  <a:cubicBezTo>
                    <a:pt x="236" y="1135"/>
                    <a:pt x="327" y="664"/>
                    <a:pt x="524" y="415"/>
                  </a:cubicBezTo>
                  <a:cubicBezTo>
                    <a:pt x="651" y="241"/>
                    <a:pt x="883" y="153"/>
                    <a:pt x="1116" y="153"/>
                  </a:cubicBezTo>
                  <a:cubicBezTo>
                    <a:pt x="1341" y="153"/>
                    <a:pt x="1567" y="235"/>
                    <a:pt x="1702" y="402"/>
                  </a:cubicBezTo>
                  <a:cubicBezTo>
                    <a:pt x="1807" y="650"/>
                    <a:pt x="1794" y="938"/>
                    <a:pt x="1506" y="1056"/>
                  </a:cubicBezTo>
                  <a:cubicBezTo>
                    <a:pt x="1461" y="1077"/>
                    <a:pt x="1417" y="1087"/>
                    <a:pt x="1375" y="1087"/>
                  </a:cubicBezTo>
                  <a:cubicBezTo>
                    <a:pt x="1157" y="1087"/>
                    <a:pt x="997" y="833"/>
                    <a:pt x="1139" y="624"/>
                  </a:cubicBezTo>
                  <a:cubicBezTo>
                    <a:pt x="1168" y="585"/>
                    <a:pt x="1133" y="540"/>
                    <a:pt x="1091" y="540"/>
                  </a:cubicBezTo>
                  <a:cubicBezTo>
                    <a:pt x="1076" y="540"/>
                    <a:pt x="1061" y="545"/>
                    <a:pt x="1047" y="559"/>
                  </a:cubicBezTo>
                  <a:cubicBezTo>
                    <a:pt x="778" y="816"/>
                    <a:pt x="1035" y="1233"/>
                    <a:pt x="1369" y="1233"/>
                  </a:cubicBezTo>
                  <a:cubicBezTo>
                    <a:pt x="1393" y="1233"/>
                    <a:pt x="1416" y="1231"/>
                    <a:pt x="1440" y="1226"/>
                  </a:cubicBezTo>
                  <a:cubicBezTo>
                    <a:pt x="1807" y="1161"/>
                    <a:pt x="1925" y="794"/>
                    <a:pt x="1820" y="480"/>
                  </a:cubicBezTo>
                  <a:cubicBezTo>
                    <a:pt x="1820" y="467"/>
                    <a:pt x="1820" y="467"/>
                    <a:pt x="1820" y="454"/>
                  </a:cubicBezTo>
                  <a:cubicBezTo>
                    <a:pt x="1705" y="152"/>
                    <a:pt x="1377" y="0"/>
                    <a:pt x="105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p:nvPr/>
          </p:nvSpPr>
          <p:spPr>
            <a:xfrm>
              <a:off x="1508828" y="433220"/>
              <a:ext cx="990161" cy="269777"/>
            </a:xfrm>
            <a:custGeom>
              <a:avLst/>
              <a:gdLst/>
              <a:ahLst/>
              <a:cxnLst/>
              <a:rect l="l" t="t" r="r" b="b"/>
              <a:pathLst>
                <a:path w="6746" h="1838" extrusionOk="0">
                  <a:moveTo>
                    <a:pt x="4243" y="151"/>
                  </a:moveTo>
                  <a:cubicBezTo>
                    <a:pt x="4264" y="151"/>
                    <a:pt x="4286" y="155"/>
                    <a:pt x="4308" y="164"/>
                  </a:cubicBezTo>
                  <a:cubicBezTo>
                    <a:pt x="4321" y="282"/>
                    <a:pt x="4308" y="400"/>
                    <a:pt x="4255" y="504"/>
                  </a:cubicBezTo>
                  <a:lnTo>
                    <a:pt x="4242" y="504"/>
                  </a:lnTo>
                  <a:cubicBezTo>
                    <a:pt x="4164" y="439"/>
                    <a:pt x="4072" y="321"/>
                    <a:pt x="4137" y="203"/>
                  </a:cubicBezTo>
                  <a:cubicBezTo>
                    <a:pt x="4164" y="168"/>
                    <a:pt x="4201" y="151"/>
                    <a:pt x="4243" y="151"/>
                  </a:cubicBezTo>
                  <a:close/>
                  <a:moveTo>
                    <a:pt x="1702" y="426"/>
                  </a:moveTo>
                  <a:cubicBezTo>
                    <a:pt x="1794" y="517"/>
                    <a:pt x="1859" y="635"/>
                    <a:pt x="1859" y="766"/>
                  </a:cubicBezTo>
                  <a:cubicBezTo>
                    <a:pt x="1835" y="783"/>
                    <a:pt x="1809" y="790"/>
                    <a:pt x="1783" y="790"/>
                  </a:cubicBezTo>
                  <a:cubicBezTo>
                    <a:pt x="1728" y="790"/>
                    <a:pt x="1677" y="755"/>
                    <a:pt x="1650" y="701"/>
                  </a:cubicBezTo>
                  <a:cubicBezTo>
                    <a:pt x="1624" y="609"/>
                    <a:pt x="1650" y="504"/>
                    <a:pt x="1702" y="426"/>
                  </a:cubicBezTo>
                  <a:close/>
                  <a:moveTo>
                    <a:pt x="4240" y="0"/>
                  </a:moveTo>
                  <a:cubicBezTo>
                    <a:pt x="4186" y="0"/>
                    <a:pt x="4131" y="20"/>
                    <a:pt x="4085" y="59"/>
                  </a:cubicBezTo>
                  <a:cubicBezTo>
                    <a:pt x="3928" y="229"/>
                    <a:pt x="4033" y="465"/>
                    <a:pt x="4190" y="583"/>
                  </a:cubicBezTo>
                  <a:cubicBezTo>
                    <a:pt x="4126" y="641"/>
                    <a:pt x="4037" y="664"/>
                    <a:pt x="3937" y="664"/>
                  </a:cubicBezTo>
                  <a:cubicBezTo>
                    <a:pt x="3607" y="664"/>
                    <a:pt x="3149" y="414"/>
                    <a:pt x="2998" y="334"/>
                  </a:cubicBezTo>
                  <a:cubicBezTo>
                    <a:pt x="2854" y="256"/>
                    <a:pt x="2697" y="190"/>
                    <a:pt x="2527" y="151"/>
                  </a:cubicBezTo>
                  <a:cubicBezTo>
                    <a:pt x="2457" y="132"/>
                    <a:pt x="2385" y="123"/>
                    <a:pt x="2312" y="123"/>
                  </a:cubicBezTo>
                  <a:cubicBezTo>
                    <a:pt x="2127" y="123"/>
                    <a:pt x="1940" y="182"/>
                    <a:pt x="1781" y="295"/>
                  </a:cubicBezTo>
                  <a:cubicBezTo>
                    <a:pt x="1638" y="181"/>
                    <a:pt x="1433" y="131"/>
                    <a:pt x="1221" y="131"/>
                  </a:cubicBezTo>
                  <a:cubicBezTo>
                    <a:pt x="945" y="131"/>
                    <a:pt x="656" y="214"/>
                    <a:pt x="472" y="347"/>
                  </a:cubicBezTo>
                  <a:cubicBezTo>
                    <a:pt x="0" y="675"/>
                    <a:pt x="53" y="1591"/>
                    <a:pt x="616" y="1800"/>
                  </a:cubicBezTo>
                  <a:lnTo>
                    <a:pt x="642" y="1800"/>
                  </a:lnTo>
                  <a:cubicBezTo>
                    <a:pt x="712" y="1825"/>
                    <a:pt x="786" y="1837"/>
                    <a:pt x="859" y="1837"/>
                  </a:cubicBezTo>
                  <a:cubicBezTo>
                    <a:pt x="1102" y="1837"/>
                    <a:pt x="1338" y="1702"/>
                    <a:pt x="1388" y="1421"/>
                  </a:cubicBezTo>
                  <a:cubicBezTo>
                    <a:pt x="1436" y="1154"/>
                    <a:pt x="1213" y="916"/>
                    <a:pt x="978" y="916"/>
                  </a:cubicBezTo>
                  <a:cubicBezTo>
                    <a:pt x="889" y="916"/>
                    <a:pt x="799" y="949"/>
                    <a:pt x="720" y="1028"/>
                  </a:cubicBezTo>
                  <a:cubicBezTo>
                    <a:pt x="678" y="1071"/>
                    <a:pt x="713" y="1130"/>
                    <a:pt x="763" y="1130"/>
                  </a:cubicBezTo>
                  <a:cubicBezTo>
                    <a:pt x="774" y="1130"/>
                    <a:pt x="786" y="1127"/>
                    <a:pt x="799" y="1120"/>
                  </a:cubicBezTo>
                  <a:cubicBezTo>
                    <a:pt x="851" y="1082"/>
                    <a:pt x="907" y="1066"/>
                    <a:pt x="961" y="1066"/>
                  </a:cubicBezTo>
                  <a:cubicBezTo>
                    <a:pt x="1151" y="1066"/>
                    <a:pt x="1320" y="1272"/>
                    <a:pt x="1218" y="1486"/>
                  </a:cubicBezTo>
                  <a:cubicBezTo>
                    <a:pt x="1142" y="1671"/>
                    <a:pt x="997" y="1743"/>
                    <a:pt x="836" y="1743"/>
                  </a:cubicBezTo>
                  <a:cubicBezTo>
                    <a:pt x="747" y="1743"/>
                    <a:pt x="652" y="1720"/>
                    <a:pt x="563" y="1683"/>
                  </a:cubicBezTo>
                  <a:cubicBezTo>
                    <a:pt x="236" y="1408"/>
                    <a:pt x="236" y="753"/>
                    <a:pt x="576" y="504"/>
                  </a:cubicBezTo>
                  <a:cubicBezTo>
                    <a:pt x="750" y="374"/>
                    <a:pt x="1010" y="284"/>
                    <a:pt x="1253" y="284"/>
                  </a:cubicBezTo>
                  <a:cubicBezTo>
                    <a:pt x="1377" y="284"/>
                    <a:pt x="1496" y="307"/>
                    <a:pt x="1597" y="360"/>
                  </a:cubicBezTo>
                  <a:cubicBezTo>
                    <a:pt x="1467" y="517"/>
                    <a:pt x="1493" y="740"/>
                    <a:pt x="1637" y="871"/>
                  </a:cubicBezTo>
                  <a:cubicBezTo>
                    <a:pt x="1672" y="896"/>
                    <a:pt x="1714" y="908"/>
                    <a:pt x="1756" y="908"/>
                  </a:cubicBezTo>
                  <a:cubicBezTo>
                    <a:pt x="1820" y="908"/>
                    <a:pt x="1885" y="880"/>
                    <a:pt x="1925" y="832"/>
                  </a:cubicBezTo>
                  <a:cubicBezTo>
                    <a:pt x="1964" y="832"/>
                    <a:pt x="1990" y="805"/>
                    <a:pt x="1990" y="766"/>
                  </a:cubicBezTo>
                  <a:cubicBezTo>
                    <a:pt x="2003" y="622"/>
                    <a:pt x="1951" y="478"/>
                    <a:pt x="1859" y="360"/>
                  </a:cubicBezTo>
                  <a:cubicBezTo>
                    <a:pt x="1982" y="329"/>
                    <a:pt x="2094" y="315"/>
                    <a:pt x="2202" y="315"/>
                  </a:cubicBezTo>
                  <a:cubicBezTo>
                    <a:pt x="2542" y="315"/>
                    <a:pt x="2826" y="456"/>
                    <a:pt x="3195" y="635"/>
                  </a:cubicBezTo>
                  <a:cubicBezTo>
                    <a:pt x="3387" y="755"/>
                    <a:pt x="3622" y="820"/>
                    <a:pt x="3852" y="820"/>
                  </a:cubicBezTo>
                  <a:cubicBezTo>
                    <a:pt x="3873" y="820"/>
                    <a:pt x="3894" y="820"/>
                    <a:pt x="3915" y="819"/>
                  </a:cubicBezTo>
                  <a:cubicBezTo>
                    <a:pt x="4059" y="792"/>
                    <a:pt x="4190" y="740"/>
                    <a:pt x="4308" y="635"/>
                  </a:cubicBezTo>
                  <a:cubicBezTo>
                    <a:pt x="4571" y="796"/>
                    <a:pt x="4861" y="859"/>
                    <a:pt x="5160" y="859"/>
                  </a:cubicBezTo>
                  <a:cubicBezTo>
                    <a:pt x="5664" y="859"/>
                    <a:pt x="6191" y="680"/>
                    <a:pt x="6651" y="491"/>
                  </a:cubicBezTo>
                  <a:cubicBezTo>
                    <a:pt x="6745" y="456"/>
                    <a:pt x="6723" y="315"/>
                    <a:pt x="6632" y="315"/>
                  </a:cubicBezTo>
                  <a:cubicBezTo>
                    <a:pt x="6622" y="315"/>
                    <a:pt x="6611" y="317"/>
                    <a:pt x="6599" y="321"/>
                  </a:cubicBezTo>
                  <a:cubicBezTo>
                    <a:pt x="6075" y="493"/>
                    <a:pt x="5582" y="658"/>
                    <a:pt x="5073" y="658"/>
                  </a:cubicBezTo>
                  <a:cubicBezTo>
                    <a:pt x="4844" y="658"/>
                    <a:pt x="4612" y="625"/>
                    <a:pt x="4373" y="544"/>
                  </a:cubicBezTo>
                  <a:cubicBezTo>
                    <a:pt x="4465" y="426"/>
                    <a:pt x="4491" y="256"/>
                    <a:pt x="4452" y="112"/>
                  </a:cubicBezTo>
                  <a:cubicBezTo>
                    <a:pt x="4438" y="85"/>
                    <a:pt x="4412" y="59"/>
                    <a:pt x="4386" y="59"/>
                  </a:cubicBezTo>
                  <a:cubicBezTo>
                    <a:pt x="4347" y="20"/>
                    <a:pt x="4294" y="0"/>
                    <a:pt x="42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3A370F57-06AF-9A01-F656-A37DF9B00279}"/>
              </a:ext>
            </a:extLst>
          </p:cNvPr>
          <p:cNvSpPr txBox="1"/>
          <p:nvPr/>
        </p:nvSpPr>
        <p:spPr>
          <a:xfrm>
            <a:off x="8444950" y="4835723"/>
            <a:ext cx="752129" cy="307777"/>
          </a:xfrm>
          <a:prstGeom prst="rect">
            <a:avLst/>
          </a:prstGeom>
          <a:noFill/>
        </p:spPr>
        <p:txBody>
          <a:bodyPr wrap="none" rtlCol="0">
            <a:spAutoFit/>
          </a:bodyPr>
          <a:lstStyle/>
          <a:p>
            <a:r>
              <a:rPr lang="en-MY" dirty="0">
                <a:solidFill>
                  <a:schemeClr val="tx1"/>
                </a:solidFill>
              </a:rPr>
              <a:t>Page 1</a:t>
            </a:r>
          </a:p>
        </p:txBody>
      </p:sp>
      <p:sp>
        <p:nvSpPr>
          <p:cNvPr id="20" name="Google Shape;712;p49">
            <a:extLst>
              <a:ext uri="{FF2B5EF4-FFF2-40B4-BE49-F238E27FC236}">
                <a16:creationId xmlns:a16="http://schemas.microsoft.com/office/drawing/2014/main" id="{CFA66756-E035-D80A-738D-6B9F25EB3074}"/>
              </a:ext>
            </a:extLst>
          </p:cNvPr>
          <p:cNvSpPr txBox="1">
            <a:spLocks/>
          </p:cNvSpPr>
          <p:nvPr/>
        </p:nvSpPr>
        <p:spPr>
          <a:xfrm>
            <a:off x="1305675" y="0"/>
            <a:ext cx="6532650" cy="7697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Roboto Slab"/>
              <a:buNone/>
              <a:defRPr sz="30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a:buClr>
                <a:schemeClr val="dk1"/>
              </a:buClr>
              <a:buSzPts val="1100"/>
              <a:buFont typeface="Arial"/>
              <a:buNone/>
            </a:pPr>
            <a:r>
              <a:rPr lang="en-MY" dirty="0"/>
              <a:t>Model Preparation</a:t>
            </a:r>
          </a:p>
        </p:txBody>
      </p:sp>
      <p:sp>
        <p:nvSpPr>
          <p:cNvPr id="4" name="TextBox 3">
            <a:extLst>
              <a:ext uri="{FF2B5EF4-FFF2-40B4-BE49-F238E27FC236}">
                <a16:creationId xmlns:a16="http://schemas.microsoft.com/office/drawing/2014/main" id="{2D02F199-4EB5-FB4E-49D7-73030A0180FE}"/>
              </a:ext>
            </a:extLst>
          </p:cNvPr>
          <p:cNvSpPr txBox="1"/>
          <p:nvPr/>
        </p:nvSpPr>
        <p:spPr>
          <a:xfrm>
            <a:off x="2721440" y="597923"/>
            <a:ext cx="3694586" cy="307777"/>
          </a:xfrm>
          <a:prstGeom prst="rect">
            <a:avLst/>
          </a:prstGeom>
          <a:noFill/>
        </p:spPr>
        <p:txBody>
          <a:bodyPr wrap="square" rtlCol="0">
            <a:spAutoFit/>
          </a:bodyPr>
          <a:lstStyle/>
          <a:p>
            <a:r>
              <a:rPr lang="en-US" dirty="0"/>
              <a:t>A. Predict Rating Using Reviewer’ comment</a:t>
            </a:r>
          </a:p>
        </p:txBody>
      </p:sp>
      <p:pic>
        <p:nvPicPr>
          <p:cNvPr id="2" name="Picture 1">
            <a:extLst>
              <a:ext uri="{FF2B5EF4-FFF2-40B4-BE49-F238E27FC236}">
                <a16:creationId xmlns:a16="http://schemas.microsoft.com/office/drawing/2014/main" id="{88C118C7-1303-1BD3-6D41-49D8678758C3}"/>
              </a:ext>
            </a:extLst>
          </p:cNvPr>
          <p:cNvPicPr>
            <a:picLocks noChangeAspect="1"/>
          </p:cNvPicPr>
          <p:nvPr/>
        </p:nvPicPr>
        <p:blipFill>
          <a:blip r:embed="rId3"/>
          <a:stretch>
            <a:fillRect/>
          </a:stretch>
        </p:blipFill>
        <p:spPr>
          <a:xfrm>
            <a:off x="1240874" y="1367643"/>
            <a:ext cx="7000117" cy="3095071"/>
          </a:xfrm>
          <a:prstGeom prst="rect">
            <a:avLst/>
          </a:prstGeom>
        </p:spPr>
      </p:pic>
      <p:sp>
        <p:nvSpPr>
          <p:cNvPr id="22" name="TextBox 21">
            <a:extLst>
              <a:ext uri="{FF2B5EF4-FFF2-40B4-BE49-F238E27FC236}">
                <a16:creationId xmlns:a16="http://schemas.microsoft.com/office/drawing/2014/main" id="{CB0345DB-4CBD-9AA2-A9EF-D3EEB269374A}"/>
              </a:ext>
            </a:extLst>
          </p:cNvPr>
          <p:cNvSpPr txBox="1"/>
          <p:nvPr/>
        </p:nvSpPr>
        <p:spPr>
          <a:xfrm>
            <a:off x="8292485" y="4834763"/>
            <a:ext cx="851515" cy="307777"/>
          </a:xfrm>
          <a:prstGeom prst="rect">
            <a:avLst/>
          </a:prstGeom>
          <a:noFill/>
        </p:spPr>
        <p:txBody>
          <a:bodyPr wrap="none" rtlCol="0">
            <a:spAutoFit/>
          </a:bodyPr>
          <a:lstStyle/>
          <a:p>
            <a:r>
              <a:rPr lang="en-MY" dirty="0"/>
              <a:t>Page 12</a:t>
            </a:r>
          </a:p>
        </p:txBody>
      </p:sp>
      <p:sp>
        <p:nvSpPr>
          <p:cNvPr id="23" name="TextBox 22">
            <a:extLst>
              <a:ext uri="{FF2B5EF4-FFF2-40B4-BE49-F238E27FC236}">
                <a16:creationId xmlns:a16="http://schemas.microsoft.com/office/drawing/2014/main" id="{395594F6-4809-656D-47FC-EEC9E46D6AEA}"/>
              </a:ext>
            </a:extLst>
          </p:cNvPr>
          <p:cNvSpPr txBox="1"/>
          <p:nvPr/>
        </p:nvSpPr>
        <p:spPr>
          <a:xfrm>
            <a:off x="2380350" y="1100643"/>
            <a:ext cx="4721164" cy="276999"/>
          </a:xfrm>
          <a:prstGeom prst="rect">
            <a:avLst/>
          </a:prstGeom>
          <a:noFill/>
        </p:spPr>
        <p:txBody>
          <a:bodyPr wrap="none" rtlCol="0">
            <a:spAutoFit/>
          </a:bodyPr>
          <a:lstStyle/>
          <a:p>
            <a:r>
              <a:rPr lang="en-MY" sz="1200" b="1" dirty="0"/>
              <a:t>Table 5.0 </a:t>
            </a:r>
            <a:r>
              <a:rPr lang="en-MY" sz="1200" dirty="0"/>
              <a:t>: Estimators with transformers and their parameter setup</a:t>
            </a:r>
          </a:p>
        </p:txBody>
      </p:sp>
      <p:cxnSp>
        <p:nvCxnSpPr>
          <p:cNvPr id="5" name="Straight Connector 4">
            <a:extLst>
              <a:ext uri="{FF2B5EF4-FFF2-40B4-BE49-F238E27FC236}">
                <a16:creationId xmlns:a16="http://schemas.microsoft.com/office/drawing/2014/main" id="{41C9BFD6-936E-DDC4-CE8E-84FB56A466AF}"/>
              </a:ext>
            </a:extLst>
          </p:cNvPr>
          <p:cNvCxnSpPr/>
          <p:nvPr/>
        </p:nvCxnSpPr>
        <p:spPr>
          <a:xfrm>
            <a:off x="6416026" y="2487782"/>
            <a:ext cx="55627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4262B01-0A18-C508-26B2-75B81D6E1B22}"/>
              </a:ext>
            </a:extLst>
          </p:cNvPr>
          <p:cNvCxnSpPr/>
          <p:nvPr/>
        </p:nvCxnSpPr>
        <p:spPr>
          <a:xfrm>
            <a:off x="7418533" y="2487782"/>
            <a:ext cx="55627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7347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grpSp>
        <p:nvGrpSpPr>
          <p:cNvPr id="754" name="Google Shape;754;p51"/>
          <p:cNvGrpSpPr/>
          <p:nvPr/>
        </p:nvGrpSpPr>
        <p:grpSpPr>
          <a:xfrm>
            <a:off x="4396533" y="294300"/>
            <a:ext cx="344400" cy="4658925"/>
            <a:chOff x="4396533" y="294300"/>
            <a:chExt cx="344400" cy="4658925"/>
          </a:xfrm>
        </p:grpSpPr>
        <p:sp>
          <p:nvSpPr>
            <p:cNvPr id="755" name="Google Shape;755;p51"/>
            <p:cNvSpPr/>
            <p:nvPr/>
          </p:nvSpPr>
          <p:spPr>
            <a:xfrm>
              <a:off x="4396533" y="294300"/>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1"/>
            <p:cNvSpPr/>
            <p:nvPr/>
          </p:nvSpPr>
          <p:spPr>
            <a:xfrm>
              <a:off x="4396533" y="910661"/>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1"/>
            <p:cNvSpPr/>
            <p:nvPr/>
          </p:nvSpPr>
          <p:spPr>
            <a:xfrm>
              <a:off x="4396533" y="1527021"/>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1"/>
            <p:cNvSpPr/>
            <p:nvPr/>
          </p:nvSpPr>
          <p:spPr>
            <a:xfrm>
              <a:off x="4396533" y="2143382"/>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1"/>
            <p:cNvSpPr/>
            <p:nvPr/>
          </p:nvSpPr>
          <p:spPr>
            <a:xfrm>
              <a:off x="4396533" y="2759743"/>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1"/>
            <p:cNvSpPr/>
            <p:nvPr/>
          </p:nvSpPr>
          <p:spPr>
            <a:xfrm>
              <a:off x="4396533" y="3376104"/>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1"/>
            <p:cNvSpPr/>
            <p:nvPr/>
          </p:nvSpPr>
          <p:spPr>
            <a:xfrm>
              <a:off x="4396533" y="3992464"/>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1"/>
            <p:cNvSpPr/>
            <p:nvPr/>
          </p:nvSpPr>
          <p:spPr>
            <a:xfrm>
              <a:off x="4396533" y="4608825"/>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51"/>
          <p:cNvGrpSpPr/>
          <p:nvPr/>
        </p:nvGrpSpPr>
        <p:grpSpPr>
          <a:xfrm>
            <a:off x="228590" y="229545"/>
            <a:ext cx="1159249" cy="1147653"/>
            <a:chOff x="1339740" y="433220"/>
            <a:chExt cx="1159249" cy="1147653"/>
          </a:xfrm>
        </p:grpSpPr>
        <p:sp>
          <p:nvSpPr>
            <p:cNvPr id="764" name="Google Shape;764;p51"/>
            <p:cNvSpPr/>
            <p:nvPr/>
          </p:nvSpPr>
          <p:spPr>
            <a:xfrm>
              <a:off x="1339740" y="621242"/>
              <a:ext cx="282547" cy="959631"/>
            </a:xfrm>
            <a:custGeom>
              <a:avLst/>
              <a:gdLst/>
              <a:ahLst/>
              <a:cxnLst/>
              <a:rect l="l" t="t" r="r" b="b"/>
              <a:pathLst>
                <a:path w="1925" h="6538" extrusionOk="0">
                  <a:moveTo>
                    <a:pt x="733" y="1488"/>
                  </a:moveTo>
                  <a:cubicBezTo>
                    <a:pt x="812" y="1528"/>
                    <a:pt x="851" y="1632"/>
                    <a:pt x="799" y="1711"/>
                  </a:cubicBezTo>
                  <a:cubicBezTo>
                    <a:pt x="668" y="1698"/>
                    <a:pt x="550" y="1632"/>
                    <a:pt x="458" y="1541"/>
                  </a:cubicBezTo>
                  <a:cubicBezTo>
                    <a:pt x="511" y="1506"/>
                    <a:pt x="575" y="1488"/>
                    <a:pt x="639" y="1488"/>
                  </a:cubicBezTo>
                  <a:cubicBezTo>
                    <a:pt x="671" y="1488"/>
                    <a:pt x="703" y="1493"/>
                    <a:pt x="733" y="1501"/>
                  </a:cubicBezTo>
                  <a:lnTo>
                    <a:pt x="733" y="1488"/>
                  </a:lnTo>
                  <a:close/>
                  <a:moveTo>
                    <a:pt x="319" y="3965"/>
                  </a:moveTo>
                  <a:cubicBezTo>
                    <a:pt x="399" y="3965"/>
                    <a:pt x="475" y="4023"/>
                    <a:pt x="524" y="4081"/>
                  </a:cubicBezTo>
                  <a:lnTo>
                    <a:pt x="524" y="4094"/>
                  </a:lnTo>
                  <a:cubicBezTo>
                    <a:pt x="444" y="4134"/>
                    <a:pt x="356" y="4151"/>
                    <a:pt x="267" y="4151"/>
                  </a:cubicBezTo>
                  <a:cubicBezTo>
                    <a:pt x="239" y="4151"/>
                    <a:pt x="211" y="4149"/>
                    <a:pt x="183" y="4146"/>
                  </a:cubicBezTo>
                  <a:cubicBezTo>
                    <a:pt x="157" y="4081"/>
                    <a:pt x="183" y="4015"/>
                    <a:pt x="236" y="3989"/>
                  </a:cubicBezTo>
                  <a:cubicBezTo>
                    <a:pt x="263" y="3972"/>
                    <a:pt x="291" y="3965"/>
                    <a:pt x="319" y="3965"/>
                  </a:cubicBezTo>
                  <a:close/>
                  <a:moveTo>
                    <a:pt x="1051" y="0"/>
                  </a:moveTo>
                  <a:cubicBezTo>
                    <a:pt x="782" y="0"/>
                    <a:pt x="514" y="103"/>
                    <a:pt x="367" y="310"/>
                  </a:cubicBezTo>
                  <a:cubicBezTo>
                    <a:pt x="131" y="637"/>
                    <a:pt x="52" y="1292"/>
                    <a:pt x="314" y="1619"/>
                  </a:cubicBezTo>
                  <a:cubicBezTo>
                    <a:pt x="157" y="1842"/>
                    <a:pt x="105" y="2104"/>
                    <a:pt x="170" y="2365"/>
                  </a:cubicBezTo>
                  <a:cubicBezTo>
                    <a:pt x="210" y="2536"/>
                    <a:pt x="275" y="2680"/>
                    <a:pt x="354" y="2837"/>
                  </a:cubicBezTo>
                  <a:cubicBezTo>
                    <a:pt x="458" y="3033"/>
                    <a:pt x="838" y="3740"/>
                    <a:pt x="602" y="4028"/>
                  </a:cubicBezTo>
                  <a:cubicBezTo>
                    <a:pt x="525" y="3926"/>
                    <a:pt x="398" y="3840"/>
                    <a:pt x="272" y="3840"/>
                  </a:cubicBezTo>
                  <a:cubicBezTo>
                    <a:pt x="205" y="3840"/>
                    <a:pt x="138" y="3864"/>
                    <a:pt x="79" y="3923"/>
                  </a:cubicBezTo>
                  <a:cubicBezTo>
                    <a:pt x="0" y="4002"/>
                    <a:pt x="0" y="4133"/>
                    <a:pt x="79" y="4225"/>
                  </a:cubicBezTo>
                  <a:cubicBezTo>
                    <a:pt x="79" y="4251"/>
                    <a:pt x="105" y="4277"/>
                    <a:pt x="131" y="4290"/>
                  </a:cubicBezTo>
                  <a:cubicBezTo>
                    <a:pt x="174" y="4302"/>
                    <a:pt x="220" y="4308"/>
                    <a:pt x="266" y="4308"/>
                  </a:cubicBezTo>
                  <a:cubicBezTo>
                    <a:pt x="374" y="4308"/>
                    <a:pt x="484" y="4276"/>
                    <a:pt x="576" y="4211"/>
                  </a:cubicBezTo>
                  <a:lnTo>
                    <a:pt x="576" y="4211"/>
                  </a:lnTo>
                  <a:cubicBezTo>
                    <a:pt x="838" y="4971"/>
                    <a:pt x="589" y="5678"/>
                    <a:pt x="340" y="6437"/>
                  </a:cubicBezTo>
                  <a:cubicBezTo>
                    <a:pt x="317" y="6499"/>
                    <a:pt x="367" y="6538"/>
                    <a:pt x="420" y="6538"/>
                  </a:cubicBezTo>
                  <a:cubicBezTo>
                    <a:pt x="457" y="6538"/>
                    <a:pt x="495" y="6519"/>
                    <a:pt x="511" y="6476"/>
                  </a:cubicBezTo>
                  <a:cubicBezTo>
                    <a:pt x="812" y="5756"/>
                    <a:pt x="1087" y="4840"/>
                    <a:pt x="655" y="4133"/>
                  </a:cubicBezTo>
                  <a:cubicBezTo>
                    <a:pt x="759" y="4028"/>
                    <a:pt x="825" y="3897"/>
                    <a:pt x="838" y="3753"/>
                  </a:cubicBezTo>
                  <a:cubicBezTo>
                    <a:pt x="851" y="3504"/>
                    <a:pt x="786" y="3243"/>
                    <a:pt x="655" y="3033"/>
                  </a:cubicBezTo>
                  <a:cubicBezTo>
                    <a:pt x="419" y="2549"/>
                    <a:pt x="249" y="2208"/>
                    <a:pt x="380" y="1698"/>
                  </a:cubicBezTo>
                  <a:lnTo>
                    <a:pt x="380" y="1698"/>
                  </a:lnTo>
                  <a:cubicBezTo>
                    <a:pt x="486" y="1780"/>
                    <a:pt x="612" y="1831"/>
                    <a:pt x="742" y="1831"/>
                  </a:cubicBezTo>
                  <a:cubicBezTo>
                    <a:pt x="756" y="1831"/>
                    <a:pt x="771" y="1830"/>
                    <a:pt x="786" y="1829"/>
                  </a:cubicBezTo>
                  <a:cubicBezTo>
                    <a:pt x="825" y="1829"/>
                    <a:pt x="851" y="1803"/>
                    <a:pt x="851" y="1763"/>
                  </a:cubicBezTo>
                  <a:cubicBezTo>
                    <a:pt x="930" y="1698"/>
                    <a:pt x="956" y="1567"/>
                    <a:pt x="890" y="1475"/>
                  </a:cubicBezTo>
                  <a:cubicBezTo>
                    <a:pt x="819" y="1390"/>
                    <a:pt x="720" y="1347"/>
                    <a:pt x="620" y="1347"/>
                  </a:cubicBezTo>
                  <a:cubicBezTo>
                    <a:pt x="536" y="1347"/>
                    <a:pt x="451" y="1376"/>
                    <a:pt x="380" y="1436"/>
                  </a:cubicBezTo>
                  <a:cubicBezTo>
                    <a:pt x="236" y="1135"/>
                    <a:pt x="327" y="664"/>
                    <a:pt x="524" y="415"/>
                  </a:cubicBezTo>
                  <a:cubicBezTo>
                    <a:pt x="651" y="241"/>
                    <a:pt x="883" y="153"/>
                    <a:pt x="1116" y="153"/>
                  </a:cubicBezTo>
                  <a:cubicBezTo>
                    <a:pt x="1341" y="153"/>
                    <a:pt x="1567" y="235"/>
                    <a:pt x="1702" y="402"/>
                  </a:cubicBezTo>
                  <a:cubicBezTo>
                    <a:pt x="1807" y="650"/>
                    <a:pt x="1794" y="938"/>
                    <a:pt x="1506" y="1056"/>
                  </a:cubicBezTo>
                  <a:cubicBezTo>
                    <a:pt x="1461" y="1077"/>
                    <a:pt x="1417" y="1087"/>
                    <a:pt x="1375" y="1087"/>
                  </a:cubicBezTo>
                  <a:cubicBezTo>
                    <a:pt x="1157" y="1087"/>
                    <a:pt x="997" y="833"/>
                    <a:pt x="1139" y="624"/>
                  </a:cubicBezTo>
                  <a:cubicBezTo>
                    <a:pt x="1168" y="585"/>
                    <a:pt x="1133" y="540"/>
                    <a:pt x="1091" y="540"/>
                  </a:cubicBezTo>
                  <a:cubicBezTo>
                    <a:pt x="1076" y="540"/>
                    <a:pt x="1061" y="545"/>
                    <a:pt x="1047" y="559"/>
                  </a:cubicBezTo>
                  <a:cubicBezTo>
                    <a:pt x="778" y="816"/>
                    <a:pt x="1035" y="1233"/>
                    <a:pt x="1369" y="1233"/>
                  </a:cubicBezTo>
                  <a:cubicBezTo>
                    <a:pt x="1393" y="1233"/>
                    <a:pt x="1416" y="1231"/>
                    <a:pt x="1440" y="1226"/>
                  </a:cubicBezTo>
                  <a:cubicBezTo>
                    <a:pt x="1807" y="1161"/>
                    <a:pt x="1925" y="794"/>
                    <a:pt x="1820" y="480"/>
                  </a:cubicBezTo>
                  <a:cubicBezTo>
                    <a:pt x="1820" y="467"/>
                    <a:pt x="1820" y="467"/>
                    <a:pt x="1820" y="454"/>
                  </a:cubicBezTo>
                  <a:cubicBezTo>
                    <a:pt x="1705" y="152"/>
                    <a:pt x="1377" y="0"/>
                    <a:pt x="105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p:nvPr/>
          </p:nvSpPr>
          <p:spPr>
            <a:xfrm>
              <a:off x="1508828" y="433220"/>
              <a:ext cx="990161" cy="269777"/>
            </a:xfrm>
            <a:custGeom>
              <a:avLst/>
              <a:gdLst/>
              <a:ahLst/>
              <a:cxnLst/>
              <a:rect l="l" t="t" r="r" b="b"/>
              <a:pathLst>
                <a:path w="6746" h="1838" extrusionOk="0">
                  <a:moveTo>
                    <a:pt x="4243" y="151"/>
                  </a:moveTo>
                  <a:cubicBezTo>
                    <a:pt x="4264" y="151"/>
                    <a:pt x="4286" y="155"/>
                    <a:pt x="4308" y="164"/>
                  </a:cubicBezTo>
                  <a:cubicBezTo>
                    <a:pt x="4321" y="282"/>
                    <a:pt x="4308" y="400"/>
                    <a:pt x="4255" y="504"/>
                  </a:cubicBezTo>
                  <a:lnTo>
                    <a:pt x="4242" y="504"/>
                  </a:lnTo>
                  <a:cubicBezTo>
                    <a:pt x="4164" y="439"/>
                    <a:pt x="4072" y="321"/>
                    <a:pt x="4137" y="203"/>
                  </a:cubicBezTo>
                  <a:cubicBezTo>
                    <a:pt x="4164" y="168"/>
                    <a:pt x="4201" y="151"/>
                    <a:pt x="4243" y="151"/>
                  </a:cubicBezTo>
                  <a:close/>
                  <a:moveTo>
                    <a:pt x="1702" y="426"/>
                  </a:moveTo>
                  <a:cubicBezTo>
                    <a:pt x="1794" y="517"/>
                    <a:pt x="1859" y="635"/>
                    <a:pt x="1859" y="766"/>
                  </a:cubicBezTo>
                  <a:cubicBezTo>
                    <a:pt x="1835" y="783"/>
                    <a:pt x="1809" y="790"/>
                    <a:pt x="1783" y="790"/>
                  </a:cubicBezTo>
                  <a:cubicBezTo>
                    <a:pt x="1728" y="790"/>
                    <a:pt x="1677" y="755"/>
                    <a:pt x="1650" y="701"/>
                  </a:cubicBezTo>
                  <a:cubicBezTo>
                    <a:pt x="1624" y="609"/>
                    <a:pt x="1650" y="504"/>
                    <a:pt x="1702" y="426"/>
                  </a:cubicBezTo>
                  <a:close/>
                  <a:moveTo>
                    <a:pt x="4240" y="0"/>
                  </a:moveTo>
                  <a:cubicBezTo>
                    <a:pt x="4186" y="0"/>
                    <a:pt x="4131" y="20"/>
                    <a:pt x="4085" y="59"/>
                  </a:cubicBezTo>
                  <a:cubicBezTo>
                    <a:pt x="3928" y="229"/>
                    <a:pt x="4033" y="465"/>
                    <a:pt x="4190" y="583"/>
                  </a:cubicBezTo>
                  <a:cubicBezTo>
                    <a:pt x="4126" y="641"/>
                    <a:pt x="4037" y="664"/>
                    <a:pt x="3937" y="664"/>
                  </a:cubicBezTo>
                  <a:cubicBezTo>
                    <a:pt x="3607" y="664"/>
                    <a:pt x="3149" y="414"/>
                    <a:pt x="2998" y="334"/>
                  </a:cubicBezTo>
                  <a:cubicBezTo>
                    <a:pt x="2854" y="256"/>
                    <a:pt x="2697" y="190"/>
                    <a:pt x="2527" y="151"/>
                  </a:cubicBezTo>
                  <a:cubicBezTo>
                    <a:pt x="2457" y="132"/>
                    <a:pt x="2385" y="123"/>
                    <a:pt x="2312" y="123"/>
                  </a:cubicBezTo>
                  <a:cubicBezTo>
                    <a:pt x="2127" y="123"/>
                    <a:pt x="1940" y="182"/>
                    <a:pt x="1781" y="295"/>
                  </a:cubicBezTo>
                  <a:cubicBezTo>
                    <a:pt x="1638" y="181"/>
                    <a:pt x="1433" y="131"/>
                    <a:pt x="1221" y="131"/>
                  </a:cubicBezTo>
                  <a:cubicBezTo>
                    <a:pt x="945" y="131"/>
                    <a:pt x="656" y="214"/>
                    <a:pt x="472" y="347"/>
                  </a:cubicBezTo>
                  <a:cubicBezTo>
                    <a:pt x="0" y="675"/>
                    <a:pt x="53" y="1591"/>
                    <a:pt x="616" y="1800"/>
                  </a:cubicBezTo>
                  <a:lnTo>
                    <a:pt x="642" y="1800"/>
                  </a:lnTo>
                  <a:cubicBezTo>
                    <a:pt x="712" y="1825"/>
                    <a:pt x="786" y="1837"/>
                    <a:pt x="859" y="1837"/>
                  </a:cubicBezTo>
                  <a:cubicBezTo>
                    <a:pt x="1102" y="1837"/>
                    <a:pt x="1338" y="1702"/>
                    <a:pt x="1388" y="1421"/>
                  </a:cubicBezTo>
                  <a:cubicBezTo>
                    <a:pt x="1436" y="1154"/>
                    <a:pt x="1213" y="916"/>
                    <a:pt x="978" y="916"/>
                  </a:cubicBezTo>
                  <a:cubicBezTo>
                    <a:pt x="889" y="916"/>
                    <a:pt x="799" y="949"/>
                    <a:pt x="720" y="1028"/>
                  </a:cubicBezTo>
                  <a:cubicBezTo>
                    <a:pt x="678" y="1071"/>
                    <a:pt x="713" y="1130"/>
                    <a:pt x="763" y="1130"/>
                  </a:cubicBezTo>
                  <a:cubicBezTo>
                    <a:pt x="774" y="1130"/>
                    <a:pt x="786" y="1127"/>
                    <a:pt x="799" y="1120"/>
                  </a:cubicBezTo>
                  <a:cubicBezTo>
                    <a:pt x="851" y="1082"/>
                    <a:pt x="907" y="1066"/>
                    <a:pt x="961" y="1066"/>
                  </a:cubicBezTo>
                  <a:cubicBezTo>
                    <a:pt x="1151" y="1066"/>
                    <a:pt x="1320" y="1272"/>
                    <a:pt x="1218" y="1486"/>
                  </a:cubicBezTo>
                  <a:cubicBezTo>
                    <a:pt x="1142" y="1671"/>
                    <a:pt x="997" y="1743"/>
                    <a:pt x="836" y="1743"/>
                  </a:cubicBezTo>
                  <a:cubicBezTo>
                    <a:pt x="747" y="1743"/>
                    <a:pt x="652" y="1720"/>
                    <a:pt x="563" y="1683"/>
                  </a:cubicBezTo>
                  <a:cubicBezTo>
                    <a:pt x="236" y="1408"/>
                    <a:pt x="236" y="753"/>
                    <a:pt x="576" y="504"/>
                  </a:cubicBezTo>
                  <a:cubicBezTo>
                    <a:pt x="750" y="374"/>
                    <a:pt x="1010" y="284"/>
                    <a:pt x="1253" y="284"/>
                  </a:cubicBezTo>
                  <a:cubicBezTo>
                    <a:pt x="1377" y="284"/>
                    <a:pt x="1496" y="307"/>
                    <a:pt x="1597" y="360"/>
                  </a:cubicBezTo>
                  <a:cubicBezTo>
                    <a:pt x="1467" y="517"/>
                    <a:pt x="1493" y="740"/>
                    <a:pt x="1637" y="871"/>
                  </a:cubicBezTo>
                  <a:cubicBezTo>
                    <a:pt x="1672" y="896"/>
                    <a:pt x="1714" y="908"/>
                    <a:pt x="1756" y="908"/>
                  </a:cubicBezTo>
                  <a:cubicBezTo>
                    <a:pt x="1820" y="908"/>
                    <a:pt x="1885" y="880"/>
                    <a:pt x="1925" y="832"/>
                  </a:cubicBezTo>
                  <a:cubicBezTo>
                    <a:pt x="1964" y="832"/>
                    <a:pt x="1990" y="805"/>
                    <a:pt x="1990" y="766"/>
                  </a:cubicBezTo>
                  <a:cubicBezTo>
                    <a:pt x="2003" y="622"/>
                    <a:pt x="1951" y="478"/>
                    <a:pt x="1859" y="360"/>
                  </a:cubicBezTo>
                  <a:cubicBezTo>
                    <a:pt x="1982" y="329"/>
                    <a:pt x="2094" y="315"/>
                    <a:pt x="2202" y="315"/>
                  </a:cubicBezTo>
                  <a:cubicBezTo>
                    <a:pt x="2542" y="315"/>
                    <a:pt x="2826" y="456"/>
                    <a:pt x="3195" y="635"/>
                  </a:cubicBezTo>
                  <a:cubicBezTo>
                    <a:pt x="3387" y="755"/>
                    <a:pt x="3622" y="820"/>
                    <a:pt x="3852" y="820"/>
                  </a:cubicBezTo>
                  <a:cubicBezTo>
                    <a:pt x="3873" y="820"/>
                    <a:pt x="3894" y="820"/>
                    <a:pt x="3915" y="819"/>
                  </a:cubicBezTo>
                  <a:cubicBezTo>
                    <a:pt x="4059" y="792"/>
                    <a:pt x="4190" y="740"/>
                    <a:pt x="4308" y="635"/>
                  </a:cubicBezTo>
                  <a:cubicBezTo>
                    <a:pt x="4571" y="796"/>
                    <a:pt x="4861" y="859"/>
                    <a:pt x="5160" y="859"/>
                  </a:cubicBezTo>
                  <a:cubicBezTo>
                    <a:pt x="5664" y="859"/>
                    <a:pt x="6191" y="680"/>
                    <a:pt x="6651" y="491"/>
                  </a:cubicBezTo>
                  <a:cubicBezTo>
                    <a:pt x="6745" y="456"/>
                    <a:pt x="6723" y="315"/>
                    <a:pt x="6632" y="315"/>
                  </a:cubicBezTo>
                  <a:cubicBezTo>
                    <a:pt x="6622" y="315"/>
                    <a:pt x="6611" y="317"/>
                    <a:pt x="6599" y="321"/>
                  </a:cubicBezTo>
                  <a:cubicBezTo>
                    <a:pt x="6075" y="493"/>
                    <a:pt x="5582" y="658"/>
                    <a:pt x="5073" y="658"/>
                  </a:cubicBezTo>
                  <a:cubicBezTo>
                    <a:pt x="4844" y="658"/>
                    <a:pt x="4612" y="625"/>
                    <a:pt x="4373" y="544"/>
                  </a:cubicBezTo>
                  <a:cubicBezTo>
                    <a:pt x="4465" y="426"/>
                    <a:pt x="4491" y="256"/>
                    <a:pt x="4452" y="112"/>
                  </a:cubicBezTo>
                  <a:cubicBezTo>
                    <a:pt x="4438" y="85"/>
                    <a:pt x="4412" y="59"/>
                    <a:pt x="4386" y="59"/>
                  </a:cubicBezTo>
                  <a:cubicBezTo>
                    <a:pt x="4347" y="20"/>
                    <a:pt x="4294" y="0"/>
                    <a:pt x="42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3A370F57-06AF-9A01-F656-A37DF9B00279}"/>
              </a:ext>
            </a:extLst>
          </p:cNvPr>
          <p:cNvSpPr txBox="1"/>
          <p:nvPr/>
        </p:nvSpPr>
        <p:spPr>
          <a:xfrm>
            <a:off x="8444950" y="4835723"/>
            <a:ext cx="752129" cy="307777"/>
          </a:xfrm>
          <a:prstGeom prst="rect">
            <a:avLst/>
          </a:prstGeom>
          <a:noFill/>
        </p:spPr>
        <p:txBody>
          <a:bodyPr wrap="none" rtlCol="0">
            <a:spAutoFit/>
          </a:bodyPr>
          <a:lstStyle/>
          <a:p>
            <a:r>
              <a:rPr lang="en-MY" dirty="0">
                <a:solidFill>
                  <a:schemeClr val="tx1"/>
                </a:solidFill>
              </a:rPr>
              <a:t>Page 1</a:t>
            </a:r>
          </a:p>
        </p:txBody>
      </p:sp>
      <p:sp>
        <p:nvSpPr>
          <p:cNvPr id="20" name="Google Shape;712;p49">
            <a:extLst>
              <a:ext uri="{FF2B5EF4-FFF2-40B4-BE49-F238E27FC236}">
                <a16:creationId xmlns:a16="http://schemas.microsoft.com/office/drawing/2014/main" id="{CFA66756-E035-D80A-738D-6B9F25EB3074}"/>
              </a:ext>
            </a:extLst>
          </p:cNvPr>
          <p:cNvSpPr txBox="1">
            <a:spLocks/>
          </p:cNvSpPr>
          <p:nvPr/>
        </p:nvSpPr>
        <p:spPr>
          <a:xfrm>
            <a:off x="1305675" y="0"/>
            <a:ext cx="6532650" cy="7697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Roboto Slab"/>
              <a:buNone/>
              <a:defRPr sz="30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a:buClr>
                <a:schemeClr val="dk1"/>
              </a:buClr>
              <a:buSzPts val="1100"/>
              <a:buFont typeface="Arial"/>
              <a:buNone/>
            </a:pPr>
            <a:r>
              <a:rPr lang="en-MY" dirty="0"/>
              <a:t>Model Evaluation</a:t>
            </a:r>
          </a:p>
        </p:txBody>
      </p:sp>
      <p:sp>
        <p:nvSpPr>
          <p:cNvPr id="4" name="TextBox 3">
            <a:extLst>
              <a:ext uri="{FF2B5EF4-FFF2-40B4-BE49-F238E27FC236}">
                <a16:creationId xmlns:a16="http://schemas.microsoft.com/office/drawing/2014/main" id="{2D02F199-4EB5-FB4E-49D7-73030A0180FE}"/>
              </a:ext>
            </a:extLst>
          </p:cNvPr>
          <p:cNvSpPr txBox="1"/>
          <p:nvPr/>
        </p:nvSpPr>
        <p:spPr>
          <a:xfrm>
            <a:off x="2721440" y="597923"/>
            <a:ext cx="3694586" cy="307777"/>
          </a:xfrm>
          <a:prstGeom prst="rect">
            <a:avLst/>
          </a:prstGeom>
          <a:noFill/>
        </p:spPr>
        <p:txBody>
          <a:bodyPr wrap="square" rtlCol="0">
            <a:spAutoFit/>
          </a:bodyPr>
          <a:lstStyle/>
          <a:p>
            <a:r>
              <a:rPr lang="en-US" dirty="0"/>
              <a:t>A. Predict Rating Using Reviewer’ comment</a:t>
            </a:r>
          </a:p>
        </p:txBody>
      </p:sp>
      <p:pic>
        <p:nvPicPr>
          <p:cNvPr id="21" name="Picture 20">
            <a:extLst>
              <a:ext uri="{FF2B5EF4-FFF2-40B4-BE49-F238E27FC236}">
                <a16:creationId xmlns:a16="http://schemas.microsoft.com/office/drawing/2014/main" id="{189DF38F-2871-8C7B-C37E-FA2F2AD73CF2}"/>
              </a:ext>
            </a:extLst>
          </p:cNvPr>
          <p:cNvPicPr>
            <a:picLocks noChangeAspect="1"/>
          </p:cNvPicPr>
          <p:nvPr/>
        </p:nvPicPr>
        <p:blipFill>
          <a:blip r:embed="rId3"/>
          <a:stretch>
            <a:fillRect/>
          </a:stretch>
        </p:blipFill>
        <p:spPr>
          <a:xfrm>
            <a:off x="562695" y="1951585"/>
            <a:ext cx="4317489" cy="1894850"/>
          </a:xfrm>
          <a:prstGeom prst="rect">
            <a:avLst/>
          </a:prstGeom>
        </p:spPr>
      </p:pic>
      <p:pic>
        <p:nvPicPr>
          <p:cNvPr id="22" name="Picture 21">
            <a:extLst>
              <a:ext uri="{FF2B5EF4-FFF2-40B4-BE49-F238E27FC236}">
                <a16:creationId xmlns:a16="http://schemas.microsoft.com/office/drawing/2014/main" id="{CBE85621-E2A8-B9C7-8635-BD51CB2726B0}"/>
              </a:ext>
            </a:extLst>
          </p:cNvPr>
          <p:cNvPicPr>
            <a:picLocks noChangeAspect="1"/>
          </p:cNvPicPr>
          <p:nvPr/>
        </p:nvPicPr>
        <p:blipFill>
          <a:blip r:embed="rId4"/>
          <a:stretch>
            <a:fillRect/>
          </a:stretch>
        </p:blipFill>
        <p:spPr>
          <a:xfrm>
            <a:off x="5547591" y="2404549"/>
            <a:ext cx="2933700" cy="971550"/>
          </a:xfrm>
          <a:prstGeom prst="rect">
            <a:avLst/>
          </a:prstGeom>
        </p:spPr>
      </p:pic>
      <p:cxnSp>
        <p:nvCxnSpPr>
          <p:cNvPr id="23" name="Straight Arrow Connector 22">
            <a:extLst>
              <a:ext uri="{FF2B5EF4-FFF2-40B4-BE49-F238E27FC236}">
                <a16:creationId xmlns:a16="http://schemas.microsoft.com/office/drawing/2014/main" id="{9359CDA5-2854-5661-79ED-38DA8E825185}"/>
              </a:ext>
            </a:extLst>
          </p:cNvPr>
          <p:cNvCxnSpPr>
            <a:cxnSpLocks/>
          </p:cNvCxnSpPr>
          <p:nvPr/>
        </p:nvCxnSpPr>
        <p:spPr>
          <a:xfrm>
            <a:off x="5692295" y="3407334"/>
            <a:ext cx="269466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C0A9D06-C88E-7A3A-6459-7AEF49FE5F90}"/>
              </a:ext>
            </a:extLst>
          </p:cNvPr>
          <p:cNvCxnSpPr>
            <a:cxnSpLocks/>
          </p:cNvCxnSpPr>
          <p:nvPr/>
        </p:nvCxnSpPr>
        <p:spPr>
          <a:xfrm>
            <a:off x="5459675" y="2471741"/>
            <a:ext cx="0" cy="83774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77598E5-D865-3F6C-7D04-3EDBC10BA653}"/>
              </a:ext>
            </a:extLst>
          </p:cNvPr>
          <p:cNvSpPr txBox="1"/>
          <p:nvPr/>
        </p:nvSpPr>
        <p:spPr>
          <a:xfrm>
            <a:off x="8292485" y="4834763"/>
            <a:ext cx="851515" cy="307777"/>
          </a:xfrm>
          <a:prstGeom prst="rect">
            <a:avLst/>
          </a:prstGeom>
          <a:noFill/>
        </p:spPr>
        <p:txBody>
          <a:bodyPr wrap="none" rtlCol="0">
            <a:spAutoFit/>
          </a:bodyPr>
          <a:lstStyle/>
          <a:p>
            <a:r>
              <a:rPr lang="en-MY" dirty="0"/>
              <a:t>Page 13</a:t>
            </a:r>
          </a:p>
        </p:txBody>
      </p:sp>
      <p:sp>
        <p:nvSpPr>
          <p:cNvPr id="29" name="TextBox 28">
            <a:extLst>
              <a:ext uri="{FF2B5EF4-FFF2-40B4-BE49-F238E27FC236}">
                <a16:creationId xmlns:a16="http://schemas.microsoft.com/office/drawing/2014/main" id="{4DCF5F66-4DFE-274C-5A15-12C2D8DB9F7C}"/>
              </a:ext>
            </a:extLst>
          </p:cNvPr>
          <p:cNvSpPr txBox="1"/>
          <p:nvPr/>
        </p:nvSpPr>
        <p:spPr>
          <a:xfrm>
            <a:off x="892758" y="1629821"/>
            <a:ext cx="4217821" cy="276999"/>
          </a:xfrm>
          <a:prstGeom prst="rect">
            <a:avLst/>
          </a:prstGeom>
          <a:noFill/>
        </p:spPr>
        <p:txBody>
          <a:bodyPr wrap="none" rtlCol="0">
            <a:spAutoFit/>
          </a:bodyPr>
          <a:lstStyle/>
          <a:p>
            <a:r>
              <a:rPr lang="en-MY" sz="1200" b="1" dirty="0"/>
              <a:t>Table 6.0 </a:t>
            </a:r>
            <a:r>
              <a:rPr lang="en-MY" sz="1200" dirty="0"/>
              <a:t>:Naïve Bayes Model with </a:t>
            </a:r>
            <a:r>
              <a:rPr lang="en-MY" sz="1200" dirty="0" err="1"/>
              <a:t>Tfidf</a:t>
            </a:r>
            <a:r>
              <a:rPr lang="en-MY" sz="1200" dirty="0"/>
              <a:t> Transformer score</a:t>
            </a:r>
          </a:p>
        </p:txBody>
      </p:sp>
      <p:sp>
        <p:nvSpPr>
          <p:cNvPr id="30" name="TextBox 29">
            <a:extLst>
              <a:ext uri="{FF2B5EF4-FFF2-40B4-BE49-F238E27FC236}">
                <a16:creationId xmlns:a16="http://schemas.microsoft.com/office/drawing/2014/main" id="{CEC56E3D-6ADA-2E45-BDEB-0B7BE142C928}"/>
              </a:ext>
            </a:extLst>
          </p:cNvPr>
          <p:cNvSpPr txBox="1"/>
          <p:nvPr/>
        </p:nvSpPr>
        <p:spPr>
          <a:xfrm>
            <a:off x="5129190" y="2066693"/>
            <a:ext cx="3592650" cy="276999"/>
          </a:xfrm>
          <a:prstGeom prst="rect">
            <a:avLst/>
          </a:prstGeom>
          <a:noFill/>
        </p:spPr>
        <p:txBody>
          <a:bodyPr wrap="none" rtlCol="0">
            <a:spAutoFit/>
          </a:bodyPr>
          <a:lstStyle/>
          <a:p>
            <a:r>
              <a:rPr lang="en-MY" sz="1200" b="1" dirty="0"/>
              <a:t>Table 7.0 </a:t>
            </a:r>
            <a:r>
              <a:rPr lang="en-MY" sz="1200" dirty="0"/>
              <a:t>:Confusion Matrix of Naïve Bayes Model</a:t>
            </a:r>
          </a:p>
        </p:txBody>
      </p:sp>
    </p:spTree>
    <p:extLst>
      <p:ext uri="{BB962C8B-B14F-4D97-AF65-F5344CB8AC3E}">
        <p14:creationId xmlns:p14="http://schemas.microsoft.com/office/powerpoint/2010/main" val="1887582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grpSp>
        <p:nvGrpSpPr>
          <p:cNvPr id="754" name="Google Shape;754;p51"/>
          <p:cNvGrpSpPr/>
          <p:nvPr/>
        </p:nvGrpSpPr>
        <p:grpSpPr>
          <a:xfrm>
            <a:off x="4396533" y="294300"/>
            <a:ext cx="344400" cy="4658925"/>
            <a:chOff x="4396533" y="294300"/>
            <a:chExt cx="344400" cy="4658925"/>
          </a:xfrm>
        </p:grpSpPr>
        <p:sp>
          <p:nvSpPr>
            <p:cNvPr id="755" name="Google Shape;755;p51"/>
            <p:cNvSpPr/>
            <p:nvPr/>
          </p:nvSpPr>
          <p:spPr>
            <a:xfrm>
              <a:off x="4396533" y="294300"/>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1"/>
            <p:cNvSpPr/>
            <p:nvPr/>
          </p:nvSpPr>
          <p:spPr>
            <a:xfrm>
              <a:off x="4396533" y="910661"/>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1"/>
            <p:cNvSpPr/>
            <p:nvPr/>
          </p:nvSpPr>
          <p:spPr>
            <a:xfrm>
              <a:off x="4396533" y="1527021"/>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1"/>
            <p:cNvSpPr/>
            <p:nvPr/>
          </p:nvSpPr>
          <p:spPr>
            <a:xfrm>
              <a:off x="4396533" y="2143382"/>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1"/>
            <p:cNvSpPr/>
            <p:nvPr/>
          </p:nvSpPr>
          <p:spPr>
            <a:xfrm>
              <a:off x="4396533" y="2759743"/>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1"/>
            <p:cNvSpPr/>
            <p:nvPr/>
          </p:nvSpPr>
          <p:spPr>
            <a:xfrm>
              <a:off x="4396533" y="3376104"/>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1"/>
            <p:cNvSpPr/>
            <p:nvPr/>
          </p:nvSpPr>
          <p:spPr>
            <a:xfrm>
              <a:off x="4396533" y="3992464"/>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1"/>
            <p:cNvSpPr/>
            <p:nvPr/>
          </p:nvSpPr>
          <p:spPr>
            <a:xfrm>
              <a:off x="4396533" y="4608825"/>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51"/>
          <p:cNvGrpSpPr/>
          <p:nvPr/>
        </p:nvGrpSpPr>
        <p:grpSpPr>
          <a:xfrm>
            <a:off x="228590" y="229545"/>
            <a:ext cx="1159249" cy="1147653"/>
            <a:chOff x="1339740" y="433220"/>
            <a:chExt cx="1159249" cy="1147653"/>
          </a:xfrm>
        </p:grpSpPr>
        <p:sp>
          <p:nvSpPr>
            <p:cNvPr id="764" name="Google Shape;764;p51"/>
            <p:cNvSpPr/>
            <p:nvPr/>
          </p:nvSpPr>
          <p:spPr>
            <a:xfrm>
              <a:off x="1339740" y="621242"/>
              <a:ext cx="282547" cy="959631"/>
            </a:xfrm>
            <a:custGeom>
              <a:avLst/>
              <a:gdLst/>
              <a:ahLst/>
              <a:cxnLst/>
              <a:rect l="l" t="t" r="r" b="b"/>
              <a:pathLst>
                <a:path w="1925" h="6538" extrusionOk="0">
                  <a:moveTo>
                    <a:pt x="733" y="1488"/>
                  </a:moveTo>
                  <a:cubicBezTo>
                    <a:pt x="812" y="1528"/>
                    <a:pt x="851" y="1632"/>
                    <a:pt x="799" y="1711"/>
                  </a:cubicBezTo>
                  <a:cubicBezTo>
                    <a:pt x="668" y="1698"/>
                    <a:pt x="550" y="1632"/>
                    <a:pt x="458" y="1541"/>
                  </a:cubicBezTo>
                  <a:cubicBezTo>
                    <a:pt x="511" y="1506"/>
                    <a:pt x="575" y="1488"/>
                    <a:pt x="639" y="1488"/>
                  </a:cubicBezTo>
                  <a:cubicBezTo>
                    <a:pt x="671" y="1488"/>
                    <a:pt x="703" y="1493"/>
                    <a:pt x="733" y="1501"/>
                  </a:cubicBezTo>
                  <a:lnTo>
                    <a:pt x="733" y="1488"/>
                  </a:lnTo>
                  <a:close/>
                  <a:moveTo>
                    <a:pt x="319" y="3965"/>
                  </a:moveTo>
                  <a:cubicBezTo>
                    <a:pt x="399" y="3965"/>
                    <a:pt x="475" y="4023"/>
                    <a:pt x="524" y="4081"/>
                  </a:cubicBezTo>
                  <a:lnTo>
                    <a:pt x="524" y="4094"/>
                  </a:lnTo>
                  <a:cubicBezTo>
                    <a:pt x="444" y="4134"/>
                    <a:pt x="356" y="4151"/>
                    <a:pt x="267" y="4151"/>
                  </a:cubicBezTo>
                  <a:cubicBezTo>
                    <a:pt x="239" y="4151"/>
                    <a:pt x="211" y="4149"/>
                    <a:pt x="183" y="4146"/>
                  </a:cubicBezTo>
                  <a:cubicBezTo>
                    <a:pt x="157" y="4081"/>
                    <a:pt x="183" y="4015"/>
                    <a:pt x="236" y="3989"/>
                  </a:cubicBezTo>
                  <a:cubicBezTo>
                    <a:pt x="263" y="3972"/>
                    <a:pt x="291" y="3965"/>
                    <a:pt x="319" y="3965"/>
                  </a:cubicBezTo>
                  <a:close/>
                  <a:moveTo>
                    <a:pt x="1051" y="0"/>
                  </a:moveTo>
                  <a:cubicBezTo>
                    <a:pt x="782" y="0"/>
                    <a:pt x="514" y="103"/>
                    <a:pt x="367" y="310"/>
                  </a:cubicBezTo>
                  <a:cubicBezTo>
                    <a:pt x="131" y="637"/>
                    <a:pt x="52" y="1292"/>
                    <a:pt x="314" y="1619"/>
                  </a:cubicBezTo>
                  <a:cubicBezTo>
                    <a:pt x="157" y="1842"/>
                    <a:pt x="105" y="2104"/>
                    <a:pt x="170" y="2365"/>
                  </a:cubicBezTo>
                  <a:cubicBezTo>
                    <a:pt x="210" y="2536"/>
                    <a:pt x="275" y="2680"/>
                    <a:pt x="354" y="2837"/>
                  </a:cubicBezTo>
                  <a:cubicBezTo>
                    <a:pt x="458" y="3033"/>
                    <a:pt x="838" y="3740"/>
                    <a:pt x="602" y="4028"/>
                  </a:cubicBezTo>
                  <a:cubicBezTo>
                    <a:pt x="525" y="3926"/>
                    <a:pt x="398" y="3840"/>
                    <a:pt x="272" y="3840"/>
                  </a:cubicBezTo>
                  <a:cubicBezTo>
                    <a:pt x="205" y="3840"/>
                    <a:pt x="138" y="3864"/>
                    <a:pt x="79" y="3923"/>
                  </a:cubicBezTo>
                  <a:cubicBezTo>
                    <a:pt x="0" y="4002"/>
                    <a:pt x="0" y="4133"/>
                    <a:pt x="79" y="4225"/>
                  </a:cubicBezTo>
                  <a:cubicBezTo>
                    <a:pt x="79" y="4251"/>
                    <a:pt x="105" y="4277"/>
                    <a:pt x="131" y="4290"/>
                  </a:cubicBezTo>
                  <a:cubicBezTo>
                    <a:pt x="174" y="4302"/>
                    <a:pt x="220" y="4308"/>
                    <a:pt x="266" y="4308"/>
                  </a:cubicBezTo>
                  <a:cubicBezTo>
                    <a:pt x="374" y="4308"/>
                    <a:pt x="484" y="4276"/>
                    <a:pt x="576" y="4211"/>
                  </a:cubicBezTo>
                  <a:lnTo>
                    <a:pt x="576" y="4211"/>
                  </a:lnTo>
                  <a:cubicBezTo>
                    <a:pt x="838" y="4971"/>
                    <a:pt x="589" y="5678"/>
                    <a:pt x="340" y="6437"/>
                  </a:cubicBezTo>
                  <a:cubicBezTo>
                    <a:pt x="317" y="6499"/>
                    <a:pt x="367" y="6538"/>
                    <a:pt x="420" y="6538"/>
                  </a:cubicBezTo>
                  <a:cubicBezTo>
                    <a:pt x="457" y="6538"/>
                    <a:pt x="495" y="6519"/>
                    <a:pt x="511" y="6476"/>
                  </a:cubicBezTo>
                  <a:cubicBezTo>
                    <a:pt x="812" y="5756"/>
                    <a:pt x="1087" y="4840"/>
                    <a:pt x="655" y="4133"/>
                  </a:cubicBezTo>
                  <a:cubicBezTo>
                    <a:pt x="759" y="4028"/>
                    <a:pt x="825" y="3897"/>
                    <a:pt x="838" y="3753"/>
                  </a:cubicBezTo>
                  <a:cubicBezTo>
                    <a:pt x="851" y="3504"/>
                    <a:pt x="786" y="3243"/>
                    <a:pt x="655" y="3033"/>
                  </a:cubicBezTo>
                  <a:cubicBezTo>
                    <a:pt x="419" y="2549"/>
                    <a:pt x="249" y="2208"/>
                    <a:pt x="380" y="1698"/>
                  </a:cubicBezTo>
                  <a:lnTo>
                    <a:pt x="380" y="1698"/>
                  </a:lnTo>
                  <a:cubicBezTo>
                    <a:pt x="486" y="1780"/>
                    <a:pt x="612" y="1831"/>
                    <a:pt x="742" y="1831"/>
                  </a:cubicBezTo>
                  <a:cubicBezTo>
                    <a:pt x="756" y="1831"/>
                    <a:pt x="771" y="1830"/>
                    <a:pt x="786" y="1829"/>
                  </a:cubicBezTo>
                  <a:cubicBezTo>
                    <a:pt x="825" y="1829"/>
                    <a:pt x="851" y="1803"/>
                    <a:pt x="851" y="1763"/>
                  </a:cubicBezTo>
                  <a:cubicBezTo>
                    <a:pt x="930" y="1698"/>
                    <a:pt x="956" y="1567"/>
                    <a:pt x="890" y="1475"/>
                  </a:cubicBezTo>
                  <a:cubicBezTo>
                    <a:pt x="819" y="1390"/>
                    <a:pt x="720" y="1347"/>
                    <a:pt x="620" y="1347"/>
                  </a:cubicBezTo>
                  <a:cubicBezTo>
                    <a:pt x="536" y="1347"/>
                    <a:pt x="451" y="1376"/>
                    <a:pt x="380" y="1436"/>
                  </a:cubicBezTo>
                  <a:cubicBezTo>
                    <a:pt x="236" y="1135"/>
                    <a:pt x="327" y="664"/>
                    <a:pt x="524" y="415"/>
                  </a:cubicBezTo>
                  <a:cubicBezTo>
                    <a:pt x="651" y="241"/>
                    <a:pt x="883" y="153"/>
                    <a:pt x="1116" y="153"/>
                  </a:cubicBezTo>
                  <a:cubicBezTo>
                    <a:pt x="1341" y="153"/>
                    <a:pt x="1567" y="235"/>
                    <a:pt x="1702" y="402"/>
                  </a:cubicBezTo>
                  <a:cubicBezTo>
                    <a:pt x="1807" y="650"/>
                    <a:pt x="1794" y="938"/>
                    <a:pt x="1506" y="1056"/>
                  </a:cubicBezTo>
                  <a:cubicBezTo>
                    <a:pt x="1461" y="1077"/>
                    <a:pt x="1417" y="1087"/>
                    <a:pt x="1375" y="1087"/>
                  </a:cubicBezTo>
                  <a:cubicBezTo>
                    <a:pt x="1157" y="1087"/>
                    <a:pt x="997" y="833"/>
                    <a:pt x="1139" y="624"/>
                  </a:cubicBezTo>
                  <a:cubicBezTo>
                    <a:pt x="1168" y="585"/>
                    <a:pt x="1133" y="540"/>
                    <a:pt x="1091" y="540"/>
                  </a:cubicBezTo>
                  <a:cubicBezTo>
                    <a:pt x="1076" y="540"/>
                    <a:pt x="1061" y="545"/>
                    <a:pt x="1047" y="559"/>
                  </a:cubicBezTo>
                  <a:cubicBezTo>
                    <a:pt x="778" y="816"/>
                    <a:pt x="1035" y="1233"/>
                    <a:pt x="1369" y="1233"/>
                  </a:cubicBezTo>
                  <a:cubicBezTo>
                    <a:pt x="1393" y="1233"/>
                    <a:pt x="1416" y="1231"/>
                    <a:pt x="1440" y="1226"/>
                  </a:cubicBezTo>
                  <a:cubicBezTo>
                    <a:pt x="1807" y="1161"/>
                    <a:pt x="1925" y="794"/>
                    <a:pt x="1820" y="480"/>
                  </a:cubicBezTo>
                  <a:cubicBezTo>
                    <a:pt x="1820" y="467"/>
                    <a:pt x="1820" y="467"/>
                    <a:pt x="1820" y="454"/>
                  </a:cubicBezTo>
                  <a:cubicBezTo>
                    <a:pt x="1705" y="152"/>
                    <a:pt x="1377" y="0"/>
                    <a:pt x="105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p:nvPr/>
          </p:nvSpPr>
          <p:spPr>
            <a:xfrm>
              <a:off x="1508828" y="433220"/>
              <a:ext cx="990161" cy="269777"/>
            </a:xfrm>
            <a:custGeom>
              <a:avLst/>
              <a:gdLst/>
              <a:ahLst/>
              <a:cxnLst/>
              <a:rect l="l" t="t" r="r" b="b"/>
              <a:pathLst>
                <a:path w="6746" h="1838" extrusionOk="0">
                  <a:moveTo>
                    <a:pt x="4243" y="151"/>
                  </a:moveTo>
                  <a:cubicBezTo>
                    <a:pt x="4264" y="151"/>
                    <a:pt x="4286" y="155"/>
                    <a:pt x="4308" y="164"/>
                  </a:cubicBezTo>
                  <a:cubicBezTo>
                    <a:pt x="4321" y="282"/>
                    <a:pt x="4308" y="400"/>
                    <a:pt x="4255" y="504"/>
                  </a:cubicBezTo>
                  <a:lnTo>
                    <a:pt x="4242" y="504"/>
                  </a:lnTo>
                  <a:cubicBezTo>
                    <a:pt x="4164" y="439"/>
                    <a:pt x="4072" y="321"/>
                    <a:pt x="4137" y="203"/>
                  </a:cubicBezTo>
                  <a:cubicBezTo>
                    <a:pt x="4164" y="168"/>
                    <a:pt x="4201" y="151"/>
                    <a:pt x="4243" y="151"/>
                  </a:cubicBezTo>
                  <a:close/>
                  <a:moveTo>
                    <a:pt x="1702" y="426"/>
                  </a:moveTo>
                  <a:cubicBezTo>
                    <a:pt x="1794" y="517"/>
                    <a:pt x="1859" y="635"/>
                    <a:pt x="1859" y="766"/>
                  </a:cubicBezTo>
                  <a:cubicBezTo>
                    <a:pt x="1835" y="783"/>
                    <a:pt x="1809" y="790"/>
                    <a:pt x="1783" y="790"/>
                  </a:cubicBezTo>
                  <a:cubicBezTo>
                    <a:pt x="1728" y="790"/>
                    <a:pt x="1677" y="755"/>
                    <a:pt x="1650" y="701"/>
                  </a:cubicBezTo>
                  <a:cubicBezTo>
                    <a:pt x="1624" y="609"/>
                    <a:pt x="1650" y="504"/>
                    <a:pt x="1702" y="426"/>
                  </a:cubicBezTo>
                  <a:close/>
                  <a:moveTo>
                    <a:pt x="4240" y="0"/>
                  </a:moveTo>
                  <a:cubicBezTo>
                    <a:pt x="4186" y="0"/>
                    <a:pt x="4131" y="20"/>
                    <a:pt x="4085" y="59"/>
                  </a:cubicBezTo>
                  <a:cubicBezTo>
                    <a:pt x="3928" y="229"/>
                    <a:pt x="4033" y="465"/>
                    <a:pt x="4190" y="583"/>
                  </a:cubicBezTo>
                  <a:cubicBezTo>
                    <a:pt x="4126" y="641"/>
                    <a:pt x="4037" y="664"/>
                    <a:pt x="3937" y="664"/>
                  </a:cubicBezTo>
                  <a:cubicBezTo>
                    <a:pt x="3607" y="664"/>
                    <a:pt x="3149" y="414"/>
                    <a:pt x="2998" y="334"/>
                  </a:cubicBezTo>
                  <a:cubicBezTo>
                    <a:pt x="2854" y="256"/>
                    <a:pt x="2697" y="190"/>
                    <a:pt x="2527" y="151"/>
                  </a:cubicBezTo>
                  <a:cubicBezTo>
                    <a:pt x="2457" y="132"/>
                    <a:pt x="2385" y="123"/>
                    <a:pt x="2312" y="123"/>
                  </a:cubicBezTo>
                  <a:cubicBezTo>
                    <a:pt x="2127" y="123"/>
                    <a:pt x="1940" y="182"/>
                    <a:pt x="1781" y="295"/>
                  </a:cubicBezTo>
                  <a:cubicBezTo>
                    <a:pt x="1638" y="181"/>
                    <a:pt x="1433" y="131"/>
                    <a:pt x="1221" y="131"/>
                  </a:cubicBezTo>
                  <a:cubicBezTo>
                    <a:pt x="945" y="131"/>
                    <a:pt x="656" y="214"/>
                    <a:pt x="472" y="347"/>
                  </a:cubicBezTo>
                  <a:cubicBezTo>
                    <a:pt x="0" y="675"/>
                    <a:pt x="53" y="1591"/>
                    <a:pt x="616" y="1800"/>
                  </a:cubicBezTo>
                  <a:lnTo>
                    <a:pt x="642" y="1800"/>
                  </a:lnTo>
                  <a:cubicBezTo>
                    <a:pt x="712" y="1825"/>
                    <a:pt x="786" y="1837"/>
                    <a:pt x="859" y="1837"/>
                  </a:cubicBezTo>
                  <a:cubicBezTo>
                    <a:pt x="1102" y="1837"/>
                    <a:pt x="1338" y="1702"/>
                    <a:pt x="1388" y="1421"/>
                  </a:cubicBezTo>
                  <a:cubicBezTo>
                    <a:pt x="1436" y="1154"/>
                    <a:pt x="1213" y="916"/>
                    <a:pt x="978" y="916"/>
                  </a:cubicBezTo>
                  <a:cubicBezTo>
                    <a:pt x="889" y="916"/>
                    <a:pt x="799" y="949"/>
                    <a:pt x="720" y="1028"/>
                  </a:cubicBezTo>
                  <a:cubicBezTo>
                    <a:pt x="678" y="1071"/>
                    <a:pt x="713" y="1130"/>
                    <a:pt x="763" y="1130"/>
                  </a:cubicBezTo>
                  <a:cubicBezTo>
                    <a:pt x="774" y="1130"/>
                    <a:pt x="786" y="1127"/>
                    <a:pt x="799" y="1120"/>
                  </a:cubicBezTo>
                  <a:cubicBezTo>
                    <a:pt x="851" y="1082"/>
                    <a:pt x="907" y="1066"/>
                    <a:pt x="961" y="1066"/>
                  </a:cubicBezTo>
                  <a:cubicBezTo>
                    <a:pt x="1151" y="1066"/>
                    <a:pt x="1320" y="1272"/>
                    <a:pt x="1218" y="1486"/>
                  </a:cubicBezTo>
                  <a:cubicBezTo>
                    <a:pt x="1142" y="1671"/>
                    <a:pt x="997" y="1743"/>
                    <a:pt x="836" y="1743"/>
                  </a:cubicBezTo>
                  <a:cubicBezTo>
                    <a:pt x="747" y="1743"/>
                    <a:pt x="652" y="1720"/>
                    <a:pt x="563" y="1683"/>
                  </a:cubicBezTo>
                  <a:cubicBezTo>
                    <a:pt x="236" y="1408"/>
                    <a:pt x="236" y="753"/>
                    <a:pt x="576" y="504"/>
                  </a:cubicBezTo>
                  <a:cubicBezTo>
                    <a:pt x="750" y="374"/>
                    <a:pt x="1010" y="284"/>
                    <a:pt x="1253" y="284"/>
                  </a:cubicBezTo>
                  <a:cubicBezTo>
                    <a:pt x="1377" y="284"/>
                    <a:pt x="1496" y="307"/>
                    <a:pt x="1597" y="360"/>
                  </a:cubicBezTo>
                  <a:cubicBezTo>
                    <a:pt x="1467" y="517"/>
                    <a:pt x="1493" y="740"/>
                    <a:pt x="1637" y="871"/>
                  </a:cubicBezTo>
                  <a:cubicBezTo>
                    <a:pt x="1672" y="896"/>
                    <a:pt x="1714" y="908"/>
                    <a:pt x="1756" y="908"/>
                  </a:cubicBezTo>
                  <a:cubicBezTo>
                    <a:pt x="1820" y="908"/>
                    <a:pt x="1885" y="880"/>
                    <a:pt x="1925" y="832"/>
                  </a:cubicBezTo>
                  <a:cubicBezTo>
                    <a:pt x="1964" y="832"/>
                    <a:pt x="1990" y="805"/>
                    <a:pt x="1990" y="766"/>
                  </a:cubicBezTo>
                  <a:cubicBezTo>
                    <a:pt x="2003" y="622"/>
                    <a:pt x="1951" y="478"/>
                    <a:pt x="1859" y="360"/>
                  </a:cubicBezTo>
                  <a:cubicBezTo>
                    <a:pt x="1982" y="329"/>
                    <a:pt x="2094" y="315"/>
                    <a:pt x="2202" y="315"/>
                  </a:cubicBezTo>
                  <a:cubicBezTo>
                    <a:pt x="2542" y="315"/>
                    <a:pt x="2826" y="456"/>
                    <a:pt x="3195" y="635"/>
                  </a:cubicBezTo>
                  <a:cubicBezTo>
                    <a:pt x="3387" y="755"/>
                    <a:pt x="3622" y="820"/>
                    <a:pt x="3852" y="820"/>
                  </a:cubicBezTo>
                  <a:cubicBezTo>
                    <a:pt x="3873" y="820"/>
                    <a:pt x="3894" y="820"/>
                    <a:pt x="3915" y="819"/>
                  </a:cubicBezTo>
                  <a:cubicBezTo>
                    <a:pt x="4059" y="792"/>
                    <a:pt x="4190" y="740"/>
                    <a:pt x="4308" y="635"/>
                  </a:cubicBezTo>
                  <a:cubicBezTo>
                    <a:pt x="4571" y="796"/>
                    <a:pt x="4861" y="859"/>
                    <a:pt x="5160" y="859"/>
                  </a:cubicBezTo>
                  <a:cubicBezTo>
                    <a:pt x="5664" y="859"/>
                    <a:pt x="6191" y="680"/>
                    <a:pt x="6651" y="491"/>
                  </a:cubicBezTo>
                  <a:cubicBezTo>
                    <a:pt x="6745" y="456"/>
                    <a:pt x="6723" y="315"/>
                    <a:pt x="6632" y="315"/>
                  </a:cubicBezTo>
                  <a:cubicBezTo>
                    <a:pt x="6622" y="315"/>
                    <a:pt x="6611" y="317"/>
                    <a:pt x="6599" y="321"/>
                  </a:cubicBezTo>
                  <a:cubicBezTo>
                    <a:pt x="6075" y="493"/>
                    <a:pt x="5582" y="658"/>
                    <a:pt x="5073" y="658"/>
                  </a:cubicBezTo>
                  <a:cubicBezTo>
                    <a:pt x="4844" y="658"/>
                    <a:pt x="4612" y="625"/>
                    <a:pt x="4373" y="544"/>
                  </a:cubicBezTo>
                  <a:cubicBezTo>
                    <a:pt x="4465" y="426"/>
                    <a:pt x="4491" y="256"/>
                    <a:pt x="4452" y="112"/>
                  </a:cubicBezTo>
                  <a:cubicBezTo>
                    <a:pt x="4438" y="85"/>
                    <a:pt x="4412" y="59"/>
                    <a:pt x="4386" y="59"/>
                  </a:cubicBezTo>
                  <a:cubicBezTo>
                    <a:pt x="4347" y="20"/>
                    <a:pt x="4294" y="0"/>
                    <a:pt x="42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3A370F57-06AF-9A01-F656-A37DF9B00279}"/>
              </a:ext>
            </a:extLst>
          </p:cNvPr>
          <p:cNvSpPr txBox="1"/>
          <p:nvPr/>
        </p:nvSpPr>
        <p:spPr>
          <a:xfrm>
            <a:off x="8444950" y="4835723"/>
            <a:ext cx="752129" cy="307777"/>
          </a:xfrm>
          <a:prstGeom prst="rect">
            <a:avLst/>
          </a:prstGeom>
          <a:noFill/>
        </p:spPr>
        <p:txBody>
          <a:bodyPr wrap="none" rtlCol="0">
            <a:spAutoFit/>
          </a:bodyPr>
          <a:lstStyle/>
          <a:p>
            <a:r>
              <a:rPr lang="en-MY" dirty="0">
                <a:solidFill>
                  <a:schemeClr val="tx1"/>
                </a:solidFill>
              </a:rPr>
              <a:t>Page 1</a:t>
            </a:r>
          </a:p>
        </p:txBody>
      </p:sp>
      <p:sp>
        <p:nvSpPr>
          <p:cNvPr id="20" name="Google Shape;712;p49">
            <a:extLst>
              <a:ext uri="{FF2B5EF4-FFF2-40B4-BE49-F238E27FC236}">
                <a16:creationId xmlns:a16="http://schemas.microsoft.com/office/drawing/2014/main" id="{CFA66756-E035-D80A-738D-6B9F25EB3074}"/>
              </a:ext>
            </a:extLst>
          </p:cNvPr>
          <p:cNvSpPr txBox="1">
            <a:spLocks/>
          </p:cNvSpPr>
          <p:nvPr/>
        </p:nvSpPr>
        <p:spPr>
          <a:xfrm>
            <a:off x="1305675" y="0"/>
            <a:ext cx="6532650" cy="7697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Roboto Slab"/>
              <a:buNone/>
              <a:defRPr sz="30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a:buClr>
                <a:schemeClr val="dk1"/>
              </a:buClr>
              <a:buSzPts val="1100"/>
              <a:buFont typeface="Arial"/>
              <a:buNone/>
            </a:pPr>
            <a:r>
              <a:rPr lang="en-MY" dirty="0"/>
              <a:t>Model Testing</a:t>
            </a:r>
          </a:p>
        </p:txBody>
      </p:sp>
      <p:sp>
        <p:nvSpPr>
          <p:cNvPr id="4" name="TextBox 3">
            <a:extLst>
              <a:ext uri="{FF2B5EF4-FFF2-40B4-BE49-F238E27FC236}">
                <a16:creationId xmlns:a16="http://schemas.microsoft.com/office/drawing/2014/main" id="{2D02F199-4EB5-FB4E-49D7-73030A0180FE}"/>
              </a:ext>
            </a:extLst>
          </p:cNvPr>
          <p:cNvSpPr txBox="1"/>
          <p:nvPr/>
        </p:nvSpPr>
        <p:spPr>
          <a:xfrm>
            <a:off x="2721440" y="597923"/>
            <a:ext cx="3694586" cy="307777"/>
          </a:xfrm>
          <a:prstGeom prst="rect">
            <a:avLst/>
          </a:prstGeom>
          <a:noFill/>
        </p:spPr>
        <p:txBody>
          <a:bodyPr wrap="square" rtlCol="0">
            <a:spAutoFit/>
          </a:bodyPr>
          <a:lstStyle/>
          <a:p>
            <a:r>
              <a:rPr lang="en-US" dirty="0"/>
              <a:t>A. Predict Rating Using Reviewer’ comment</a:t>
            </a:r>
          </a:p>
        </p:txBody>
      </p:sp>
      <p:pic>
        <p:nvPicPr>
          <p:cNvPr id="24" name="Picture 23">
            <a:extLst>
              <a:ext uri="{FF2B5EF4-FFF2-40B4-BE49-F238E27FC236}">
                <a16:creationId xmlns:a16="http://schemas.microsoft.com/office/drawing/2014/main" id="{38180676-A2ED-6EDB-7432-1AA89A221D1F}"/>
              </a:ext>
            </a:extLst>
          </p:cNvPr>
          <p:cNvPicPr>
            <a:picLocks noChangeAspect="1"/>
          </p:cNvPicPr>
          <p:nvPr/>
        </p:nvPicPr>
        <p:blipFill>
          <a:blip r:embed="rId3"/>
          <a:stretch>
            <a:fillRect/>
          </a:stretch>
        </p:blipFill>
        <p:spPr>
          <a:xfrm>
            <a:off x="610270" y="1527021"/>
            <a:ext cx="8261326" cy="2530629"/>
          </a:xfrm>
          <a:prstGeom prst="rect">
            <a:avLst/>
          </a:prstGeom>
        </p:spPr>
      </p:pic>
      <p:sp>
        <p:nvSpPr>
          <p:cNvPr id="26" name="TextBox 25">
            <a:extLst>
              <a:ext uri="{FF2B5EF4-FFF2-40B4-BE49-F238E27FC236}">
                <a16:creationId xmlns:a16="http://schemas.microsoft.com/office/drawing/2014/main" id="{649A397C-B2EE-0463-ACCD-790E15693CE1}"/>
              </a:ext>
            </a:extLst>
          </p:cNvPr>
          <p:cNvSpPr txBox="1"/>
          <p:nvPr/>
        </p:nvSpPr>
        <p:spPr>
          <a:xfrm>
            <a:off x="8292485" y="4834763"/>
            <a:ext cx="851515" cy="307777"/>
          </a:xfrm>
          <a:prstGeom prst="rect">
            <a:avLst/>
          </a:prstGeom>
          <a:noFill/>
        </p:spPr>
        <p:txBody>
          <a:bodyPr wrap="none" rtlCol="0">
            <a:spAutoFit/>
          </a:bodyPr>
          <a:lstStyle/>
          <a:p>
            <a:r>
              <a:rPr lang="en-MY" dirty="0"/>
              <a:t>Page 14</a:t>
            </a:r>
          </a:p>
        </p:txBody>
      </p:sp>
      <p:sp>
        <p:nvSpPr>
          <p:cNvPr id="27" name="TextBox 26">
            <a:extLst>
              <a:ext uri="{FF2B5EF4-FFF2-40B4-BE49-F238E27FC236}">
                <a16:creationId xmlns:a16="http://schemas.microsoft.com/office/drawing/2014/main" id="{D7B4A7CB-737A-40C3-9034-923464150F3D}"/>
              </a:ext>
            </a:extLst>
          </p:cNvPr>
          <p:cNvSpPr txBox="1"/>
          <p:nvPr/>
        </p:nvSpPr>
        <p:spPr>
          <a:xfrm>
            <a:off x="2909342" y="3971234"/>
            <a:ext cx="3996607" cy="276999"/>
          </a:xfrm>
          <a:prstGeom prst="rect">
            <a:avLst/>
          </a:prstGeom>
          <a:noFill/>
        </p:spPr>
        <p:txBody>
          <a:bodyPr wrap="none" rtlCol="0">
            <a:spAutoFit/>
          </a:bodyPr>
          <a:lstStyle/>
          <a:p>
            <a:r>
              <a:rPr lang="en-MY" sz="1200" b="1" dirty="0"/>
              <a:t>Figure 5.0 </a:t>
            </a:r>
            <a:r>
              <a:rPr lang="en-MY" sz="1200" dirty="0"/>
              <a:t>: Snapshot of Model Testing on Test Dataset</a:t>
            </a:r>
          </a:p>
        </p:txBody>
      </p:sp>
    </p:spTree>
    <p:extLst>
      <p:ext uri="{BB962C8B-B14F-4D97-AF65-F5344CB8AC3E}">
        <p14:creationId xmlns:p14="http://schemas.microsoft.com/office/powerpoint/2010/main" val="3854806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grpSp>
        <p:nvGrpSpPr>
          <p:cNvPr id="754" name="Google Shape;754;p51"/>
          <p:cNvGrpSpPr/>
          <p:nvPr/>
        </p:nvGrpSpPr>
        <p:grpSpPr>
          <a:xfrm>
            <a:off x="4396533" y="294300"/>
            <a:ext cx="344400" cy="4658925"/>
            <a:chOff x="4396533" y="294300"/>
            <a:chExt cx="344400" cy="4658925"/>
          </a:xfrm>
        </p:grpSpPr>
        <p:sp>
          <p:nvSpPr>
            <p:cNvPr id="755" name="Google Shape;755;p51"/>
            <p:cNvSpPr/>
            <p:nvPr/>
          </p:nvSpPr>
          <p:spPr>
            <a:xfrm>
              <a:off x="4396533" y="294300"/>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1"/>
            <p:cNvSpPr/>
            <p:nvPr/>
          </p:nvSpPr>
          <p:spPr>
            <a:xfrm>
              <a:off x="4396533" y="910661"/>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1"/>
            <p:cNvSpPr/>
            <p:nvPr/>
          </p:nvSpPr>
          <p:spPr>
            <a:xfrm>
              <a:off x="4396533" y="1527021"/>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1"/>
            <p:cNvSpPr/>
            <p:nvPr/>
          </p:nvSpPr>
          <p:spPr>
            <a:xfrm>
              <a:off x="4396533" y="2143382"/>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1"/>
            <p:cNvSpPr/>
            <p:nvPr/>
          </p:nvSpPr>
          <p:spPr>
            <a:xfrm>
              <a:off x="4396533" y="2759743"/>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1"/>
            <p:cNvSpPr/>
            <p:nvPr/>
          </p:nvSpPr>
          <p:spPr>
            <a:xfrm>
              <a:off x="4396533" y="3376104"/>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1"/>
            <p:cNvSpPr/>
            <p:nvPr/>
          </p:nvSpPr>
          <p:spPr>
            <a:xfrm>
              <a:off x="4396533" y="3992464"/>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1"/>
            <p:cNvSpPr/>
            <p:nvPr/>
          </p:nvSpPr>
          <p:spPr>
            <a:xfrm>
              <a:off x="4396533" y="4608825"/>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51"/>
          <p:cNvGrpSpPr/>
          <p:nvPr/>
        </p:nvGrpSpPr>
        <p:grpSpPr>
          <a:xfrm>
            <a:off x="228590" y="229545"/>
            <a:ext cx="1159249" cy="1147653"/>
            <a:chOff x="1339740" y="433220"/>
            <a:chExt cx="1159249" cy="1147653"/>
          </a:xfrm>
        </p:grpSpPr>
        <p:sp>
          <p:nvSpPr>
            <p:cNvPr id="764" name="Google Shape;764;p51"/>
            <p:cNvSpPr/>
            <p:nvPr/>
          </p:nvSpPr>
          <p:spPr>
            <a:xfrm>
              <a:off x="1339740" y="621242"/>
              <a:ext cx="282547" cy="959631"/>
            </a:xfrm>
            <a:custGeom>
              <a:avLst/>
              <a:gdLst/>
              <a:ahLst/>
              <a:cxnLst/>
              <a:rect l="l" t="t" r="r" b="b"/>
              <a:pathLst>
                <a:path w="1925" h="6538" extrusionOk="0">
                  <a:moveTo>
                    <a:pt x="733" y="1488"/>
                  </a:moveTo>
                  <a:cubicBezTo>
                    <a:pt x="812" y="1528"/>
                    <a:pt x="851" y="1632"/>
                    <a:pt x="799" y="1711"/>
                  </a:cubicBezTo>
                  <a:cubicBezTo>
                    <a:pt x="668" y="1698"/>
                    <a:pt x="550" y="1632"/>
                    <a:pt x="458" y="1541"/>
                  </a:cubicBezTo>
                  <a:cubicBezTo>
                    <a:pt x="511" y="1506"/>
                    <a:pt x="575" y="1488"/>
                    <a:pt x="639" y="1488"/>
                  </a:cubicBezTo>
                  <a:cubicBezTo>
                    <a:pt x="671" y="1488"/>
                    <a:pt x="703" y="1493"/>
                    <a:pt x="733" y="1501"/>
                  </a:cubicBezTo>
                  <a:lnTo>
                    <a:pt x="733" y="1488"/>
                  </a:lnTo>
                  <a:close/>
                  <a:moveTo>
                    <a:pt x="319" y="3965"/>
                  </a:moveTo>
                  <a:cubicBezTo>
                    <a:pt x="399" y="3965"/>
                    <a:pt x="475" y="4023"/>
                    <a:pt x="524" y="4081"/>
                  </a:cubicBezTo>
                  <a:lnTo>
                    <a:pt x="524" y="4094"/>
                  </a:lnTo>
                  <a:cubicBezTo>
                    <a:pt x="444" y="4134"/>
                    <a:pt x="356" y="4151"/>
                    <a:pt x="267" y="4151"/>
                  </a:cubicBezTo>
                  <a:cubicBezTo>
                    <a:pt x="239" y="4151"/>
                    <a:pt x="211" y="4149"/>
                    <a:pt x="183" y="4146"/>
                  </a:cubicBezTo>
                  <a:cubicBezTo>
                    <a:pt x="157" y="4081"/>
                    <a:pt x="183" y="4015"/>
                    <a:pt x="236" y="3989"/>
                  </a:cubicBezTo>
                  <a:cubicBezTo>
                    <a:pt x="263" y="3972"/>
                    <a:pt x="291" y="3965"/>
                    <a:pt x="319" y="3965"/>
                  </a:cubicBezTo>
                  <a:close/>
                  <a:moveTo>
                    <a:pt x="1051" y="0"/>
                  </a:moveTo>
                  <a:cubicBezTo>
                    <a:pt x="782" y="0"/>
                    <a:pt x="514" y="103"/>
                    <a:pt x="367" y="310"/>
                  </a:cubicBezTo>
                  <a:cubicBezTo>
                    <a:pt x="131" y="637"/>
                    <a:pt x="52" y="1292"/>
                    <a:pt x="314" y="1619"/>
                  </a:cubicBezTo>
                  <a:cubicBezTo>
                    <a:pt x="157" y="1842"/>
                    <a:pt x="105" y="2104"/>
                    <a:pt x="170" y="2365"/>
                  </a:cubicBezTo>
                  <a:cubicBezTo>
                    <a:pt x="210" y="2536"/>
                    <a:pt x="275" y="2680"/>
                    <a:pt x="354" y="2837"/>
                  </a:cubicBezTo>
                  <a:cubicBezTo>
                    <a:pt x="458" y="3033"/>
                    <a:pt x="838" y="3740"/>
                    <a:pt x="602" y="4028"/>
                  </a:cubicBezTo>
                  <a:cubicBezTo>
                    <a:pt x="525" y="3926"/>
                    <a:pt x="398" y="3840"/>
                    <a:pt x="272" y="3840"/>
                  </a:cubicBezTo>
                  <a:cubicBezTo>
                    <a:pt x="205" y="3840"/>
                    <a:pt x="138" y="3864"/>
                    <a:pt x="79" y="3923"/>
                  </a:cubicBezTo>
                  <a:cubicBezTo>
                    <a:pt x="0" y="4002"/>
                    <a:pt x="0" y="4133"/>
                    <a:pt x="79" y="4225"/>
                  </a:cubicBezTo>
                  <a:cubicBezTo>
                    <a:pt x="79" y="4251"/>
                    <a:pt x="105" y="4277"/>
                    <a:pt x="131" y="4290"/>
                  </a:cubicBezTo>
                  <a:cubicBezTo>
                    <a:pt x="174" y="4302"/>
                    <a:pt x="220" y="4308"/>
                    <a:pt x="266" y="4308"/>
                  </a:cubicBezTo>
                  <a:cubicBezTo>
                    <a:pt x="374" y="4308"/>
                    <a:pt x="484" y="4276"/>
                    <a:pt x="576" y="4211"/>
                  </a:cubicBezTo>
                  <a:lnTo>
                    <a:pt x="576" y="4211"/>
                  </a:lnTo>
                  <a:cubicBezTo>
                    <a:pt x="838" y="4971"/>
                    <a:pt x="589" y="5678"/>
                    <a:pt x="340" y="6437"/>
                  </a:cubicBezTo>
                  <a:cubicBezTo>
                    <a:pt x="317" y="6499"/>
                    <a:pt x="367" y="6538"/>
                    <a:pt x="420" y="6538"/>
                  </a:cubicBezTo>
                  <a:cubicBezTo>
                    <a:pt x="457" y="6538"/>
                    <a:pt x="495" y="6519"/>
                    <a:pt x="511" y="6476"/>
                  </a:cubicBezTo>
                  <a:cubicBezTo>
                    <a:pt x="812" y="5756"/>
                    <a:pt x="1087" y="4840"/>
                    <a:pt x="655" y="4133"/>
                  </a:cubicBezTo>
                  <a:cubicBezTo>
                    <a:pt x="759" y="4028"/>
                    <a:pt x="825" y="3897"/>
                    <a:pt x="838" y="3753"/>
                  </a:cubicBezTo>
                  <a:cubicBezTo>
                    <a:pt x="851" y="3504"/>
                    <a:pt x="786" y="3243"/>
                    <a:pt x="655" y="3033"/>
                  </a:cubicBezTo>
                  <a:cubicBezTo>
                    <a:pt x="419" y="2549"/>
                    <a:pt x="249" y="2208"/>
                    <a:pt x="380" y="1698"/>
                  </a:cubicBezTo>
                  <a:lnTo>
                    <a:pt x="380" y="1698"/>
                  </a:lnTo>
                  <a:cubicBezTo>
                    <a:pt x="486" y="1780"/>
                    <a:pt x="612" y="1831"/>
                    <a:pt x="742" y="1831"/>
                  </a:cubicBezTo>
                  <a:cubicBezTo>
                    <a:pt x="756" y="1831"/>
                    <a:pt x="771" y="1830"/>
                    <a:pt x="786" y="1829"/>
                  </a:cubicBezTo>
                  <a:cubicBezTo>
                    <a:pt x="825" y="1829"/>
                    <a:pt x="851" y="1803"/>
                    <a:pt x="851" y="1763"/>
                  </a:cubicBezTo>
                  <a:cubicBezTo>
                    <a:pt x="930" y="1698"/>
                    <a:pt x="956" y="1567"/>
                    <a:pt x="890" y="1475"/>
                  </a:cubicBezTo>
                  <a:cubicBezTo>
                    <a:pt x="819" y="1390"/>
                    <a:pt x="720" y="1347"/>
                    <a:pt x="620" y="1347"/>
                  </a:cubicBezTo>
                  <a:cubicBezTo>
                    <a:pt x="536" y="1347"/>
                    <a:pt x="451" y="1376"/>
                    <a:pt x="380" y="1436"/>
                  </a:cubicBezTo>
                  <a:cubicBezTo>
                    <a:pt x="236" y="1135"/>
                    <a:pt x="327" y="664"/>
                    <a:pt x="524" y="415"/>
                  </a:cubicBezTo>
                  <a:cubicBezTo>
                    <a:pt x="651" y="241"/>
                    <a:pt x="883" y="153"/>
                    <a:pt x="1116" y="153"/>
                  </a:cubicBezTo>
                  <a:cubicBezTo>
                    <a:pt x="1341" y="153"/>
                    <a:pt x="1567" y="235"/>
                    <a:pt x="1702" y="402"/>
                  </a:cubicBezTo>
                  <a:cubicBezTo>
                    <a:pt x="1807" y="650"/>
                    <a:pt x="1794" y="938"/>
                    <a:pt x="1506" y="1056"/>
                  </a:cubicBezTo>
                  <a:cubicBezTo>
                    <a:pt x="1461" y="1077"/>
                    <a:pt x="1417" y="1087"/>
                    <a:pt x="1375" y="1087"/>
                  </a:cubicBezTo>
                  <a:cubicBezTo>
                    <a:pt x="1157" y="1087"/>
                    <a:pt x="997" y="833"/>
                    <a:pt x="1139" y="624"/>
                  </a:cubicBezTo>
                  <a:cubicBezTo>
                    <a:pt x="1168" y="585"/>
                    <a:pt x="1133" y="540"/>
                    <a:pt x="1091" y="540"/>
                  </a:cubicBezTo>
                  <a:cubicBezTo>
                    <a:pt x="1076" y="540"/>
                    <a:pt x="1061" y="545"/>
                    <a:pt x="1047" y="559"/>
                  </a:cubicBezTo>
                  <a:cubicBezTo>
                    <a:pt x="778" y="816"/>
                    <a:pt x="1035" y="1233"/>
                    <a:pt x="1369" y="1233"/>
                  </a:cubicBezTo>
                  <a:cubicBezTo>
                    <a:pt x="1393" y="1233"/>
                    <a:pt x="1416" y="1231"/>
                    <a:pt x="1440" y="1226"/>
                  </a:cubicBezTo>
                  <a:cubicBezTo>
                    <a:pt x="1807" y="1161"/>
                    <a:pt x="1925" y="794"/>
                    <a:pt x="1820" y="480"/>
                  </a:cubicBezTo>
                  <a:cubicBezTo>
                    <a:pt x="1820" y="467"/>
                    <a:pt x="1820" y="467"/>
                    <a:pt x="1820" y="454"/>
                  </a:cubicBezTo>
                  <a:cubicBezTo>
                    <a:pt x="1705" y="152"/>
                    <a:pt x="1377" y="0"/>
                    <a:pt x="105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p:nvPr/>
          </p:nvSpPr>
          <p:spPr>
            <a:xfrm>
              <a:off x="1508828" y="433220"/>
              <a:ext cx="990161" cy="269777"/>
            </a:xfrm>
            <a:custGeom>
              <a:avLst/>
              <a:gdLst/>
              <a:ahLst/>
              <a:cxnLst/>
              <a:rect l="l" t="t" r="r" b="b"/>
              <a:pathLst>
                <a:path w="6746" h="1838" extrusionOk="0">
                  <a:moveTo>
                    <a:pt x="4243" y="151"/>
                  </a:moveTo>
                  <a:cubicBezTo>
                    <a:pt x="4264" y="151"/>
                    <a:pt x="4286" y="155"/>
                    <a:pt x="4308" y="164"/>
                  </a:cubicBezTo>
                  <a:cubicBezTo>
                    <a:pt x="4321" y="282"/>
                    <a:pt x="4308" y="400"/>
                    <a:pt x="4255" y="504"/>
                  </a:cubicBezTo>
                  <a:lnTo>
                    <a:pt x="4242" y="504"/>
                  </a:lnTo>
                  <a:cubicBezTo>
                    <a:pt x="4164" y="439"/>
                    <a:pt x="4072" y="321"/>
                    <a:pt x="4137" y="203"/>
                  </a:cubicBezTo>
                  <a:cubicBezTo>
                    <a:pt x="4164" y="168"/>
                    <a:pt x="4201" y="151"/>
                    <a:pt x="4243" y="151"/>
                  </a:cubicBezTo>
                  <a:close/>
                  <a:moveTo>
                    <a:pt x="1702" y="426"/>
                  </a:moveTo>
                  <a:cubicBezTo>
                    <a:pt x="1794" y="517"/>
                    <a:pt x="1859" y="635"/>
                    <a:pt x="1859" y="766"/>
                  </a:cubicBezTo>
                  <a:cubicBezTo>
                    <a:pt x="1835" y="783"/>
                    <a:pt x="1809" y="790"/>
                    <a:pt x="1783" y="790"/>
                  </a:cubicBezTo>
                  <a:cubicBezTo>
                    <a:pt x="1728" y="790"/>
                    <a:pt x="1677" y="755"/>
                    <a:pt x="1650" y="701"/>
                  </a:cubicBezTo>
                  <a:cubicBezTo>
                    <a:pt x="1624" y="609"/>
                    <a:pt x="1650" y="504"/>
                    <a:pt x="1702" y="426"/>
                  </a:cubicBezTo>
                  <a:close/>
                  <a:moveTo>
                    <a:pt x="4240" y="0"/>
                  </a:moveTo>
                  <a:cubicBezTo>
                    <a:pt x="4186" y="0"/>
                    <a:pt x="4131" y="20"/>
                    <a:pt x="4085" y="59"/>
                  </a:cubicBezTo>
                  <a:cubicBezTo>
                    <a:pt x="3928" y="229"/>
                    <a:pt x="4033" y="465"/>
                    <a:pt x="4190" y="583"/>
                  </a:cubicBezTo>
                  <a:cubicBezTo>
                    <a:pt x="4126" y="641"/>
                    <a:pt x="4037" y="664"/>
                    <a:pt x="3937" y="664"/>
                  </a:cubicBezTo>
                  <a:cubicBezTo>
                    <a:pt x="3607" y="664"/>
                    <a:pt x="3149" y="414"/>
                    <a:pt x="2998" y="334"/>
                  </a:cubicBezTo>
                  <a:cubicBezTo>
                    <a:pt x="2854" y="256"/>
                    <a:pt x="2697" y="190"/>
                    <a:pt x="2527" y="151"/>
                  </a:cubicBezTo>
                  <a:cubicBezTo>
                    <a:pt x="2457" y="132"/>
                    <a:pt x="2385" y="123"/>
                    <a:pt x="2312" y="123"/>
                  </a:cubicBezTo>
                  <a:cubicBezTo>
                    <a:pt x="2127" y="123"/>
                    <a:pt x="1940" y="182"/>
                    <a:pt x="1781" y="295"/>
                  </a:cubicBezTo>
                  <a:cubicBezTo>
                    <a:pt x="1638" y="181"/>
                    <a:pt x="1433" y="131"/>
                    <a:pt x="1221" y="131"/>
                  </a:cubicBezTo>
                  <a:cubicBezTo>
                    <a:pt x="945" y="131"/>
                    <a:pt x="656" y="214"/>
                    <a:pt x="472" y="347"/>
                  </a:cubicBezTo>
                  <a:cubicBezTo>
                    <a:pt x="0" y="675"/>
                    <a:pt x="53" y="1591"/>
                    <a:pt x="616" y="1800"/>
                  </a:cubicBezTo>
                  <a:lnTo>
                    <a:pt x="642" y="1800"/>
                  </a:lnTo>
                  <a:cubicBezTo>
                    <a:pt x="712" y="1825"/>
                    <a:pt x="786" y="1837"/>
                    <a:pt x="859" y="1837"/>
                  </a:cubicBezTo>
                  <a:cubicBezTo>
                    <a:pt x="1102" y="1837"/>
                    <a:pt x="1338" y="1702"/>
                    <a:pt x="1388" y="1421"/>
                  </a:cubicBezTo>
                  <a:cubicBezTo>
                    <a:pt x="1436" y="1154"/>
                    <a:pt x="1213" y="916"/>
                    <a:pt x="978" y="916"/>
                  </a:cubicBezTo>
                  <a:cubicBezTo>
                    <a:pt x="889" y="916"/>
                    <a:pt x="799" y="949"/>
                    <a:pt x="720" y="1028"/>
                  </a:cubicBezTo>
                  <a:cubicBezTo>
                    <a:pt x="678" y="1071"/>
                    <a:pt x="713" y="1130"/>
                    <a:pt x="763" y="1130"/>
                  </a:cubicBezTo>
                  <a:cubicBezTo>
                    <a:pt x="774" y="1130"/>
                    <a:pt x="786" y="1127"/>
                    <a:pt x="799" y="1120"/>
                  </a:cubicBezTo>
                  <a:cubicBezTo>
                    <a:pt x="851" y="1082"/>
                    <a:pt x="907" y="1066"/>
                    <a:pt x="961" y="1066"/>
                  </a:cubicBezTo>
                  <a:cubicBezTo>
                    <a:pt x="1151" y="1066"/>
                    <a:pt x="1320" y="1272"/>
                    <a:pt x="1218" y="1486"/>
                  </a:cubicBezTo>
                  <a:cubicBezTo>
                    <a:pt x="1142" y="1671"/>
                    <a:pt x="997" y="1743"/>
                    <a:pt x="836" y="1743"/>
                  </a:cubicBezTo>
                  <a:cubicBezTo>
                    <a:pt x="747" y="1743"/>
                    <a:pt x="652" y="1720"/>
                    <a:pt x="563" y="1683"/>
                  </a:cubicBezTo>
                  <a:cubicBezTo>
                    <a:pt x="236" y="1408"/>
                    <a:pt x="236" y="753"/>
                    <a:pt x="576" y="504"/>
                  </a:cubicBezTo>
                  <a:cubicBezTo>
                    <a:pt x="750" y="374"/>
                    <a:pt x="1010" y="284"/>
                    <a:pt x="1253" y="284"/>
                  </a:cubicBezTo>
                  <a:cubicBezTo>
                    <a:pt x="1377" y="284"/>
                    <a:pt x="1496" y="307"/>
                    <a:pt x="1597" y="360"/>
                  </a:cubicBezTo>
                  <a:cubicBezTo>
                    <a:pt x="1467" y="517"/>
                    <a:pt x="1493" y="740"/>
                    <a:pt x="1637" y="871"/>
                  </a:cubicBezTo>
                  <a:cubicBezTo>
                    <a:pt x="1672" y="896"/>
                    <a:pt x="1714" y="908"/>
                    <a:pt x="1756" y="908"/>
                  </a:cubicBezTo>
                  <a:cubicBezTo>
                    <a:pt x="1820" y="908"/>
                    <a:pt x="1885" y="880"/>
                    <a:pt x="1925" y="832"/>
                  </a:cubicBezTo>
                  <a:cubicBezTo>
                    <a:pt x="1964" y="832"/>
                    <a:pt x="1990" y="805"/>
                    <a:pt x="1990" y="766"/>
                  </a:cubicBezTo>
                  <a:cubicBezTo>
                    <a:pt x="2003" y="622"/>
                    <a:pt x="1951" y="478"/>
                    <a:pt x="1859" y="360"/>
                  </a:cubicBezTo>
                  <a:cubicBezTo>
                    <a:pt x="1982" y="329"/>
                    <a:pt x="2094" y="315"/>
                    <a:pt x="2202" y="315"/>
                  </a:cubicBezTo>
                  <a:cubicBezTo>
                    <a:pt x="2542" y="315"/>
                    <a:pt x="2826" y="456"/>
                    <a:pt x="3195" y="635"/>
                  </a:cubicBezTo>
                  <a:cubicBezTo>
                    <a:pt x="3387" y="755"/>
                    <a:pt x="3622" y="820"/>
                    <a:pt x="3852" y="820"/>
                  </a:cubicBezTo>
                  <a:cubicBezTo>
                    <a:pt x="3873" y="820"/>
                    <a:pt x="3894" y="820"/>
                    <a:pt x="3915" y="819"/>
                  </a:cubicBezTo>
                  <a:cubicBezTo>
                    <a:pt x="4059" y="792"/>
                    <a:pt x="4190" y="740"/>
                    <a:pt x="4308" y="635"/>
                  </a:cubicBezTo>
                  <a:cubicBezTo>
                    <a:pt x="4571" y="796"/>
                    <a:pt x="4861" y="859"/>
                    <a:pt x="5160" y="859"/>
                  </a:cubicBezTo>
                  <a:cubicBezTo>
                    <a:pt x="5664" y="859"/>
                    <a:pt x="6191" y="680"/>
                    <a:pt x="6651" y="491"/>
                  </a:cubicBezTo>
                  <a:cubicBezTo>
                    <a:pt x="6745" y="456"/>
                    <a:pt x="6723" y="315"/>
                    <a:pt x="6632" y="315"/>
                  </a:cubicBezTo>
                  <a:cubicBezTo>
                    <a:pt x="6622" y="315"/>
                    <a:pt x="6611" y="317"/>
                    <a:pt x="6599" y="321"/>
                  </a:cubicBezTo>
                  <a:cubicBezTo>
                    <a:pt x="6075" y="493"/>
                    <a:pt x="5582" y="658"/>
                    <a:pt x="5073" y="658"/>
                  </a:cubicBezTo>
                  <a:cubicBezTo>
                    <a:pt x="4844" y="658"/>
                    <a:pt x="4612" y="625"/>
                    <a:pt x="4373" y="544"/>
                  </a:cubicBezTo>
                  <a:cubicBezTo>
                    <a:pt x="4465" y="426"/>
                    <a:pt x="4491" y="256"/>
                    <a:pt x="4452" y="112"/>
                  </a:cubicBezTo>
                  <a:cubicBezTo>
                    <a:pt x="4438" y="85"/>
                    <a:pt x="4412" y="59"/>
                    <a:pt x="4386" y="59"/>
                  </a:cubicBezTo>
                  <a:cubicBezTo>
                    <a:pt x="4347" y="20"/>
                    <a:pt x="4294" y="0"/>
                    <a:pt x="42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3A370F57-06AF-9A01-F656-A37DF9B00279}"/>
              </a:ext>
            </a:extLst>
          </p:cNvPr>
          <p:cNvSpPr txBox="1"/>
          <p:nvPr/>
        </p:nvSpPr>
        <p:spPr>
          <a:xfrm>
            <a:off x="8444950" y="4835723"/>
            <a:ext cx="752129" cy="307777"/>
          </a:xfrm>
          <a:prstGeom prst="rect">
            <a:avLst/>
          </a:prstGeom>
          <a:noFill/>
        </p:spPr>
        <p:txBody>
          <a:bodyPr wrap="none" rtlCol="0">
            <a:spAutoFit/>
          </a:bodyPr>
          <a:lstStyle/>
          <a:p>
            <a:r>
              <a:rPr lang="en-MY" dirty="0">
                <a:solidFill>
                  <a:schemeClr val="tx1"/>
                </a:solidFill>
              </a:rPr>
              <a:t>Page 1</a:t>
            </a:r>
          </a:p>
        </p:txBody>
      </p:sp>
      <p:sp>
        <p:nvSpPr>
          <p:cNvPr id="20" name="Google Shape;712;p49">
            <a:extLst>
              <a:ext uri="{FF2B5EF4-FFF2-40B4-BE49-F238E27FC236}">
                <a16:creationId xmlns:a16="http://schemas.microsoft.com/office/drawing/2014/main" id="{CFA66756-E035-D80A-738D-6B9F25EB3074}"/>
              </a:ext>
            </a:extLst>
          </p:cNvPr>
          <p:cNvSpPr txBox="1">
            <a:spLocks/>
          </p:cNvSpPr>
          <p:nvPr/>
        </p:nvSpPr>
        <p:spPr>
          <a:xfrm>
            <a:off x="1305675" y="0"/>
            <a:ext cx="6532650" cy="7697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Roboto Slab"/>
              <a:buNone/>
              <a:defRPr sz="30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a:buClr>
                <a:schemeClr val="dk1"/>
              </a:buClr>
              <a:buSzPts val="1100"/>
              <a:buFont typeface="Arial"/>
              <a:buNone/>
            </a:pPr>
            <a:r>
              <a:rPr lang="en-MY" dirty="0"/>
              <a:t>Model Preparation</a:t>
            </a:r>
          </a:p>
        </p:txBody>
      </p:sp>
      <p:sp>
        <p:nvSpPr>
          <p:cNvPr id="4" name="TextBox 3">
            <a:extLst>
              <a:ext uri="{FF2B5EF4-FFF2-40B4-BE49-F238E27FC236}">
                <a16:creationId xmlns:a16="http://schemas.microsoft.com/office/drawing/2014/main" id="{2D02F199-4EB5-FB4E-49D7-73030A0180FE}"/>
              </a:ext>
            </a:extLst>
          </p:cNvPr>
          <p:cNvSpPr txBox="1"/>
          <p:nvPr/>
        </p:nvSpPr>
        <p:spPr>
          <a:xfrm>
            <a:off x="2721440" y="597923"/>
            <a:ext cx="3694586" cy="307777"/>
          </a:xfrm>
          <a:prstGeom prst="rect">
            <a:avLst/>
          </a:prstGeom>
          <a:noFill/>
        </p:spPr>
        <p:txBody>
          <a:bodyPr wrap="square" rtlCol="0">
            <a:spAutoFit/>
          </a:bodyPr>
          <a:lstStyle/>
          <a:p>
            <a:r>
              <a:rPr lang="en-US" dirty="0"/>
              <a:t>B. Predict Rating Using Business Attributes</a:t>
            </a:r>
          </a:p>
        </p:txBody>
      </p:sp>
      <p:sp>
        <p:nvSpPr>
          <p:cNvPr id="21" name="TextBox 20">
            <a:extLst>
              <a:ext uri="{FF2B5EF4-FFF2-40B4-BE49-F238E27FC236}">
                <a16:creationId xmlns:a16="http://schemas.microsoft.com/office/drawing/2014/main" id="{079E19C3-6797-260B-7DDC-AEDEE045A682}"/>
              </a:ext>
            </a:extLst>
          </p:cNvPr>
          <p:cNvSpPr txBox="1"/>
          <p:nvPr/>
        </p:nvSpPr>
        <p:spPr>
          <a:xfrm>
            <a:off x="449261" y="1145780"/>
            <a:ext cx="7512207" cy="892552"/>
          </a:xfrm>
          <a:prstGeom prst="rect">
            <a:avLst/>
          </a:prstGeom>
          <a:noFill/>
        </p:spPr>
        <p:txBody>
          <a:bodyPr wrap="square" rtlCol="0">
            <a:spAutoFit/>
          </a:bodyPr>
          <a:lstStyle/>
          <a:p>
            <a:pPr marL="342900" indent="-342900">
              <a:buAutoNum type="arabicPeriod"/>
            </a:pPr>
            <a:r>
              <a:rPr lang="en-US" dirty="0"/>
              <a:t>Create new features that contain text polarity and Label each reviewer’s rating into:</a:t>
            </a:r>
          </a:p>
          <a:p>
            <a:pPr marL="342900" lvl="8" indent="-342900">
              <a:buFont typeface="Arial" panose="020B0604020202020204" pitchFamily="34" charset="0"/>
              <a:buChar char="•"/>
            </a:pPr>
            <a:r>
              <a:rPr lang="en-US" sz="1200" dirty="0"/>
              <a:t>Less than 3 is negative</a:t>
            </a:r>
          </a:p>
          <a:p>
            <a:pPr marL="342900" lvl="8" indent="-342900">
              <a:buFont typeface="Arial" panose="020B0604020202020204" pitchFamily="34" charset="0"/>
              <a:buChar char="•"/>
            </a:pPr>
            <a:r>
              <a:rPr lang="en-US" sz="1200" dirty="0"/>
              <a:t>More than 3 is positive</a:t>
            </a:r>
          </a:p>
          <a:p>
            <a:pPr marL="342900" lvl="8" indent="-342900">
              <a:buFont typeface="Arial" panose="020B0604020202020204" pitchFamily="34" charset="0"/>
              <a:buChar char="•"/>
            </a:pPr>
            <a:r>
              <a:rPr lang="en-US" sz="1200" dirty="0"/>
              <a:t>Equals 3 is neutral</a:t>
            </a:r>
          </a:p>
        </p:txBody>
      </p:sp>
      <p:pic>
        <p:nvPicPr>
          <p:cNvPr id="22" name="Picture 21">
            <a:extLst>
              <a:ext uri="{FF2B5EF4-FFF2-40B4-BE49-F238E27FC236}">
                <a16:creationId xmlns:a16="http://schemas.microsoft.com/office/drawing/2014/main" id="{0D537FBC-4AEC-DED8-1BDA-9716A150CDD9}"/>
              </a:ext>
            </a:extLst>
          </p:cNvPr>
          <p:cNvPicPr>
            <a:picLocks noChangeAspect="1"/>
          </p:cNvPicPr>
          <p:nvPr/>
        </p:nvPicPr>
        <p:blipFill>
          <a:blip r:embed="rId3"/>
          <a:stretch>
            <a:fillRect/>
          </a:stretch>
        </p:blipFill>
        <p:spPr>
          <a:xfrm>
            <a:off x="1858663" y="2269034"/>
            <a:ext cx="4693401" cy="542925"/>
          </a:xfrm>
          <a:prstGeom prst="rect">
            <a:avLst/>
          </a:prstGeom>
        </p:spPr>
      </p:pic>
      <p:sp>
        <p:nvSpPr>
          <p:cNvPr id="23" name="TextBox 22">
            <a:extLst>
              <a:ext uri="{FF2B5EF4-FFF2-40B4-BE49-F238E27FC236}">
                <a16:creationId xmlns:a16="http://schemas.microsoft.com/office/drawing/2014/main" id="{910FB443-66B8-28CF-C423-2CEB9EDF9A4C}"/>
              </a:ext>
            </a:extLst>
          </p:cNvPr>
          <p:cNvSpPr txBox="1"/>
          <p:nvPr/>
        </p:nvSpPr>
        <p:spPr>
          <a:xfrm>
            <a:off x="511137" y="3236683"/>
            <a:ext cx="5573658" cy="307777"/>
          </a:xfrm>
          <a:prstGeom prst="rect">
            <a:avLst/>
          </a:prstGeom>
          <a:noFill/>
        </p:spPr>
        <p:txBody>
          <a:bodyPr wrap="square" rtlCol="0">
            <a:spAutoFit/>
          </a:bodyPr>
          <a:lstStyle/>
          <a:p>
            <a:r>
              <a:rPr lang="en-US" dirty="0"/>
              <a:t>2.   Transform categorical columns to numerical using label encoder</a:t>
            </a:r>
          </a:p>
        </p:txBody>
      </p:sp>
      <p:pic>
        <p:nvPicPr>
          <p:cNvPr id="24" name="Picture 23">
            <a:extLst>
              <a:ext uri="{FF2B5EF4-FFF2-40B4-BE49-F238E27FC236}">
                <a16:creationId xmlns:a16="http://schemas.microsoft.com/office/drawing/2014/main" id="{8148A8F8-0B6B-9073-BAEA-0589EA5A3604}"/>
              </a:ext>
            </a:extLst>
          </p:cNvPr>
          <p:cNvPicPr>
            <a:picLocks noChangeAspect="1"/>
          </p:cNvPicPr>
          <p:nvPr/>
        </p:nvPicPr>
        <p:blipFill rotWithShape="1">
          <a:blip r:embed="rId4"/>
          <a:srcRect r="29090"/>
          <a:stretch/>
        </p:blipFill>
        <p:spPr>
          <a:xfrm>
            <a:off x="1709789" y="3969184"/>
            <a:ext cx="5373487" cy="630168"/>
          </a:xfrm>
          <a:prstGeom prst="rect">
            <a:avLst/>
          </a:prstGeom>
        </p:spPr>
      </p:pic>
      <p:sp>
        <p:nvSpPr>
          <p:cNvPr id="25" name="TextBox 24">
            <a:extLst>
              <a:ext uri="{FF2B5EF4-FFF2-40B4-BE49-F238E27FC236}">
                <a16:creationId xmlns:a16="http://schemas.microsoft.com/office/drawing/2014/main" id="{4ADBA25D-ABEA-F210-96E2-AAF62926CCF9}"/>
              </a:ext>
            </a:extLst>
          </p:cNvPr>
          <p:cNvSpPr txBox="1"/>
          <p:nvPr/>
        </p:nvSpPr>
        <p:spPr>
          <a:xfrm>
            <a:off x="8292485" y="4834763"/>
            <a:ext cx="851515" cy="307777"/>
          </a:xfrm>
          <a:prstGeom prst="rect">
            <a:avLst/>
          </a:prstGeom>
          <a:noFill/>
        </p:spPr>
        <p:txBody>
          <a:bodyPr wrap="none" rtlCol="0">
            <a:spAutoFit/>
          </a:bodyPr>
          <a:lstStyle/>
          <a:p>
            <a:r>
              <a:rPr lang="en-MY" dirty="0"/>
              <a:t>Page 15</a:t>
            </a:r>
          </a:p>
        </p:txBody>
      </p:sp>
      <p:sp>
        <p:nvSpPr>
          <p:cNvPr id="27" name="TextBox 26">
            <a:extLst>
              <a:ext uri="{FF2B5EF4-FFF2-40B4-BE49-F238E27FC236}">
                <a16:creationId xmlns:a16="http://schemas.microsoft.com/office/drawing/2014/main" id="{7391558E-FE60-EFA2-661C-802AC8317F78}"/>
              </a:ext>
            </a:extLst>
          </p:cNvPr>
          <p:cNvSpPr txBox="1"/>
          <p:nvPr/>
        </p:nvSpPr>
        <p:spPr>
          <a:xfrm>
            <a:off x="2145343" y="1980214"/>
            <a:ext cx="4120039" cy="276999"/>
          </a:xfrm>
          <a:prstGeom prst="rect">
            <a:avLst/>
          </a:prstGeom>
          <a:noFill/>
        </p:spPr>
        <p:txBody>
          <a:bodyPr wrap="none" rtlCol="0">
            <a:spAutoFit/>
          </a:bodyPr>
          <a:lstStyle/>
          <a:p>
            <a:r>
              <a:rPr lang="en-MY" sz="1200" b="1" dirty="0"/>
              <a:t>Table 8.0 </a:t>
            </a:r>
            <a:r>
              <a:rPr lang="en-MY" sz="1200" dirty="0"/>
              <a:t>:Sentiment Polarity Score Applied On Review </a:t>
            </a:r>
            <a:r>
              <a:rPr lang="en-MY" sz="1200" dirty="0" err="1"/>
              <a:t>df</a:t>
            </a:r>
            <a:endParaRPr lang="en-MY" sz="1200" dirty="0"/>
          </a:p>
        </p:txBody>
      </p:sp>
      <p:sp>
        <p:nvSpPr>
          <p:cNvPr id="28" name="TextBox 27">
            <a:extLst>
              <a:ext uri="{FF2B5EF4-FFF2-40B4-BE49-F238E27FC236}">
                <a16:creationId xmlns:a16="http://schemas.microsoft.com/office/drawing/2014/main" id="{62B85085-A8BC-0417-A3C0-B76B14BB76F6}"/>
              </a:ext>
            </a:extLst>
          </p:cNvPr>
          <p:cNvSpPr txBox="1"/>
          <p:nvPr/>
        </p:nvSpPr>
        <p:spPr>
          <a:xfrm>
            <a:off x="2336512" y="3682712"/>
            <a:ext cx="3916457" cy="276999"/>
          </a:xfrm>
          <a:prstGeom prst="rect">
            <a:avLst/>
          </a:prstGeom>
          <a:noFill/>
        </p:spPr>
        <p:txBody>
          <a:bodyPr wrap="none" rtlCol="0">
            <a:spAutoFit/>
          </a:bodyPr>
          <a:lstStyle/>
          <a:p>
            <a:r>
              <a:rPr lang="en-MY" sz="1200" b="1" dirty="0"/>
              <a:t>Table 9.0 </a:t>
            </a:r>
            <a:r>
              <a:rPr lang="en-MY" sz="1200" dirty="0"/>
              <a:t>:Transformed Review </a:t>
            </a:r>
            <a:r>
              <a:rPr lang="en-MY" sz="1200" dirty="0" err="1"/>
              <a:t>df’s</a:t>
            </a:r>
            <a:r>
              <a:rPr lang="en-MY" sz="1200" dirty="0"/>
              <a:t> attributes columns</a:t>
            </a:r>
          </a:p>
        </p:txBody>
      </p:sp>
    </p:spTree>
    <p:extLst>
      <p:ext uri="{BB962C8B-B14F-4D97-AF65-F5344CB8AC3E}">
        <p14:creationId xmlns:p14="http://schemas.microsoft.com/office/powerpoint/2010/main" val="792222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grpSp>
        <p:nvGrpSpPr>
          <p:cNvPr id="754" name="Google Shape;754;p51"/>
          <p:cNvGrpSpPr/>
          <p:nvPr/>
        </p:nvGrpSpPr>
        <p:grpSpPr>
          <a:xfrm>
            <a:off x="4396533" y="294300"/>
            <a:ext cx="344400" cy="4658925"/>
            <a:chOff x="4396533" y="294300"/>
            <a:chExt cx="344400" cy="4658925"/>
          </a:xfrm>
        </p:grpSpPr>
        <p:sp>
          <p:nvSpPr>
            <p:cNvPr id="755" name="Google Shape;755;p51"/>
            <p:cNvSpPr/>
            <p:nvPr/>
          </p:nvSpPr>
          <p:spPr>
            <a:xfrm>
              <a:off x="4396533" y="294300"/>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1"/>
            <p:cNvSpPr/>
            <p:nvPr/>
          </p:nvSpPr>
          <p:spPr>
            <a:xfrm>
              <a:off x="4396533" y="910661"/>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1"/>
            <p:cNvSpPr/>
            <p:nvPr/>
          </p:nvSpPr>
          <p:spPr>
            <a:xfrm>
              <a:off x="4396533" y="1527021"/>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1"/>
            <p:cNvSpPr/>
            <p:nvPr/>
          </p:nvSpPr>
          <p:spPr>
            <a:xfrm>
              <a:off x="4396533" y="2143382"/>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1"/>
            <p:cNvSpPr/>
            <p:nvPr/>
          </p:nvSpPr>
          <p:spPr>
            <a:xfrm>
              <a:off x="4396533" y="2759743"/>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1"/>
            <p:cNvSpPr/>
            <p:nvPr/>
          </p:nvSpPr>
          <p:spPr>
            <a:xfrm>
              <a:off x="4396533" y="3376104"/>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1"/>
            <p:cNvSpPr/>
            <p:nvPr/>
          </p:nvSpPr>
          <p:spPr>
            <a:xfrm>
              <a:off x="4396533" y="3992464"/>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1"/>
            <p:cNvSpPr/>
            <p:nvPr/>
          </p:nvSpPr>
          <p:spPr>
            <a:xfrm>
              <a:off x="4396533" y="4608825"/>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51"/>
          <p:cNvGrpSpPr/>
          <p:nvPr/>
        </p:nvGrpSpPr>
        <p:grpSpPr>
          <a:xfrm>
            <a:off x="228590" y="229545"/>
            <a:ext cx="1159249" cy="1147653"/>
            <a:chOff x="1339740" y="433220"/>
            <a:chExt cx="1159249" cy="1147653"/>
          </a:xfrm>
        </p:grpSpPr>
        <p:sp>
          <p:nvSpPr>
            <p:cNvPr id="764" name="Google Shape;764;p51"/>
            <p:cNvSpPr/>
            <p:nvPr/>
          </p:nvSpPr>
          <p:spPr>
            <a:xfrm>
              <a:off x="1339740" y="621242"/>
              <a:ext cx="282547" cy="959631"/>
            </a:xfrm>
            <a:custGeom>
              <a:avLst/>
              <a:gdLst/>
              <a:ahLst/>
              <a:cxnLst/>
              <a:rect l="l" t="t" r="r" b="b"/>
              <a:pathLst>
                <a:path w="1925" h="6538" extrusionOk="0">
                  <a:moveTo>
                    <a:pt x="733" y="1488"/>
                  </a:moveTo>
                  <a:cubicBezTo>
                    <a:pt x="812" y="1528"/>
                    <a:pt x="851" y="1632"/>
                    <a:pt x="799" y="1711"/>
                  </a:cubicBezTo>
                  <a:cubicBezTo>
                    <a:pt x="668" y="1698"/>
                    <a:pt x="550" y="1632"/>
                    <a:pt x="458" y="1541"/>
                  </a:cubicBezTo>
                  <a:cubicBezTo>
                    <a:pt x="511" y="1506"/>
                    <a:pt x="575" y="1488"/>
                    <a:pt x="639" y="1488"/>
                  </a:cubicBezTo>
                  <a:cubicBezTo>
                    <a:pt x="671" y="1488"/>
                    <a:pt x="703" y="1493"/>
                    <a:pt x="733" y="1501"/>
                  </a:cubicBezTo>
                  <a:lnTo>
                    <a:pt x="733" y="1488"/>
                  </a:lnTo>
                  <a:close/>
                  <a:moveTo>
                    <a:pt x="319" y="3965"/>
                  </a:moveTo>
                  <a:cubicBezTo>
                    <a:pt x="399" y="3965"/>
                    <a:pt x="475" y="4023"/>
                    <a:pt x="524" y="4081"/>
                  </a:cubicBezTo>
                  <a:lnTo>
                    <a:pt x="524" y="4094"/>
                  </a:lnTo>
                  <a:cubicBezTo>
                    <a:pt x="444" y="4134"/>
                    <a:pt x="356" y="4151"/>
                    <a:pt x="267" y="4151"/>
                  </a:cubicBezTo>
                  <a:cubicBezTo>
                    <a:pt x="239" y="4151"/>
                    <a:pt x="211" y="4149"/>
                    <a:pt x="183" y="4146"/>
                  </a:cubicBezTo>
                  <a:cubicBezTo>
                    <a:pt x="157" y="4081"/>
                    <a:pt x="183" y="4015"/>
                    <a:pt x="236" y="3989"/>
                  </a:cubicBezTo>
                  <a:cubicBezTo>
                    <a:pt x="263" y="3972"/>
                    <a:pt x="291" y="3965"/>
                    <a:pt x="319" y="3965"/>
                  </a:cubicBezTo>
                  <a:close/>
                  <a:moveTo>
                    <a:pt x="1051" y="0"/>
                  </a:moveTo>
                  <a:cubicBezTo>
                    <a:pt x="782" y="0"/>
                    <a:pt x="514" y="103"/>
                    <a:pt x="367" y="310"/>
                  </a:cubicBezTo>
                  <a:cubicBezTo>
                    <a:pt x="131" y="637"/>
                    <a:pt x="52" y="1292"/>
                    <a:pt x="314" y="1619"/>
                  </a:cubicBezTo>
                  <a:cubicBezTo>
                    <a:pt x="157" y="1842"/>
                    <a:pt x="105" y="2104"/>
                    <a:pt x="170" y="2365"/>
                  </a:cubicBezTo>
                  <a:cubicBezTo>
                    <a:pt x="210" y="2536"/>
                    <a:pt x="275" y="2680"/>
                    <a:pt x="354" y="2837"/>
                  </a:cubicBezTo>
                  <a:cubicBezTo>
                    <a:pt x="458" y="3033"/>
                    <a:pt x="838" y="3740"/>
                    <a:pt x="602" y="4028"/>
                  </a:cubicBezTo>
                  <a:cubicBezTo>
                    <a:pt x="525" y="3926"/>
                    <a:pt x="398" y="3840"/>
                    <a:pt x="272" y="3840"/>
                  </a:cubicBezTo>
                  <a:cubicBezTo>
                    <a:pt x="205" y="3840"/>
                    <a:pt x="138" y="3864"/>
                    <a:pt x="79" y="3923"/>
                  </a:cubicBezTo>
                  <a:cubicBezTo>
                    <a:pt x="0" y="4002"/>
                    <a:pt x="0" y="4133"/>
                    <a:pt x="79" y="4225"/>
                  </a:cubicBezTo>
                  <a:cubicBezTo>
                    <a:pt x="79" y="4251"/>
                    <a:pt x="105" y="4277"/>
                    <a:pt x="131" y="4290"/>
                  </a:cubicBezTo>
                  <a:cubicBezTo>
                    <a:pt x="174" y="4302"/>
                    <a:pt x="220" y="4308"/>
                    <a:pt x="266" y="4308"/>
                  </a:cubicBezTo>
                  <a:cubicBezTo>
                    <a:pt x="374" y="4308"/>
                    <a:pt x="484" y="4276"/>
                    <a:pt x="576" y="4211"/>
                  </a:cubicBezTo>
                  <a:lnTo>
                    <a:pt x="576" y="4211"/>
                  </a:lnTo>
                  <a:cubicBezTo>
                    <a:pt x="838" y="4971"/>
                    <a:pt x="589" y="5678"/>
                    <a:pt x="340" y="6437"/>
                  </a:cubicBezTo>
                  <a:cubicBezTo>
                    <a:pt x="317" y="6499"/>
                    <a:pt x="367" y="6538"/>
                    <a:pt x="420" y="6538"/>
                  </a:cubicBezTo>
                  <a:cubicBezTo>
                    <a:pt x="457" y="6538"/>
                    <a:pt x="495" y="6519"/>
                    <a:pt x="511" y="6476"/>
                  </a:cubicBezTo>
                  <a:cubicBezTo>
                    <a:pt x="812" y="5756"/>
                    <a:pt x="1087" y="4840"/>
                    <a:pt x="655" y="4133"/>
                  </a:cubicBezTo>
                  <a:cubicBezTo>
                    <a:pt x="759" y="4028"/>
                    <a:pt x="825" y="3897"/>
                    <a:pt x="838" y="3753"/>
                  </a:cubicBezTo>
                  <a:cubicBezTo>
                    <a:pt x="851" y="3504"/>
                    <a:pt x="786" y="3243"/>
                    <a:pt x="655" y="3033"/>
                  </a:cubicBezTo>
                  <a:cubicBezTo>
                    <a:pt x="419" y="2549"/>
                    <a:pt x="249" y="2208"/>
                    <a:pt x="380" y="1698"/>
                  </a:cubicBezTo>
                  <a:lnTo>
                    <a:pt x="380" y="1698"/>
                  </a:lnTo>
                  <a:cubicBezTo>
                    <a:pt x="486" y="1780"/>
                    <a:pt x="612" y="1831"/>
                    <a:pt x="742" y="1831"/>
                  </a:cubicBezTo>
                  <a:cubicBezTo>
                    <a:pt x="756" y="1831"/>
                    <a:pt x="771" y="1830"/>
                    <a:pt x="786" y="1829"/>
                  </a:cubicBezTo>
                  <a:cubicBezTo>
                    <a:pt x="825" y="1829"/>
                    <a:pt x="851" y="1803"/>
                    <a:pt x="851" y="1763"/>
                  </a:cubicBezTo>
                  <a:cubicBezTo>
                    <a:pt x="930" y="1698"/>
                    <a:pt x="956" y="1567"/>
                    <a:pt x="890" y="1475"/>
                  </a:cubicBezTo>
                  <a:cubicBezTo>
                    <a:pt x="819" y="1390"/>
                    <a:pt x="720" y="1347"/>
                    <a:pt x="620" y="1347"/>
                  </a:cubicBezTo>
                  <a:cubicBezTo>
                    <a:pt x="536" y="1347"/>
                    <a:pt x="451" y="1376"/>
                    <a:pt x="380" y="1436"/>
                  </a:cubicBezTo>
                  <a:cubicBezTo>
                    <a:pt x="236" y="1135"/>
                    <a:pt x="327" y="664"/>
                    <a:pt x="524" y="415"/>
                  </a:cubicBezTo>
                  <a:cubicBezTo>
                    <a:pt x="651" y="241"/>
                    <a:pt x="883" y="153"/>
                    <a:pt x="1116" y="153"/>
                  </a:cubicBezTo>
                  <a:cubicBezTo>
                    <a:pt x="1341" y="153"/>
                    <a:pt x="1567" y="235"/>
                    <a:pt x="1702" y="402"/>
                  </a:cubicBezTo>
                  <a:cubicBezTo>
                    <a:pt x="1807" y="650"/>
                    <a:pt x="1794" y="938"/>
                    <a:pt x="1506" y="1056"/>
                  </a:cubicBezTo>
                  <a:cubicBezTo>
                    <a:pt x="1461" y="1077"/>
                    <a:pt x="1417" y="1087"/>
                    <a:pt x="1375" y="1087"/>
                  </a:cubicBezTo>
                  <a:cubicBezTo>
                    <a:pt x="1157" y="1087"/>
                    <a:pt x="997" y="833"/>
                    <a:pt x="1139" y="624"/>
                  </a:cubicBezTo>
                  <a:cubicBezTo>
                    <a:pt x="1168" y="585"/>
                    <a:pt x="1133" y="540"/>
                    <a:pt x="1091" y="540"/>
                  </a:cubicBezTo>
                  <a:cubicBezTo>
                    <a:pt x="1076" y="540"/>
                    <a:pt x="1061" y="545"/>
                    <a:pt x="1047" y="559"/>
                  </a:cubicBezTo>
                  <a:cubicBezTo>
                    <a:pt x="778" y="816"/>
                    <a:pt x="1035" y="1233"/>
                    <a:pt x="1369" y="1233"/>
                  </a:cubicBezTo>
                  <a:cubicBezTo>
                    <a:pt x="1393" y="1233"/>
                    <a:pt x="1416" y="1231"/>
                    <a:pt x="1440" y="1226"/>
                  </a:cubicBezTo>
                  <a:cubicBezTo>
                    <a:pt x="1807" y="1161"/>
                    <a:pt x="1925" y="794"/>
                    <a:pt x="1820" y="480"/>
                  </a:cubicBezTo>
                  <a:cubicBezTo>
                    <a:pt x="1820" y="467"/>
                    <a:pt x="1820" y="467"/>
                    <a:pt x="1820" y="454"/>
                  </a:cubicBezTo>
                  <a:cubicBezTo>
                    <a:pt x="1705" y="152"/>
                    <a:pt x="1377" y="0"/>
                    <a:pt x="105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p:nvPr/>
          </p:nvSpPr>
          <p:spPr>
            <a:xfrm>
              <a:off x="1508828" y="433220"/>
              <a:ext cx="990161" cy="269777"/>
            </a:xfrm>
            <a:custGeom>
              <a:avLst/>
              <a:gdLst/>
              <a:ahLst/>
              <a:cxnLst/>
              <a:rect l="l" t="t" r="r" b="b"/>
              <a:pathLst>
                <a:path w="6746" h="1838" extrusionOk="0">
                  <a:moveTo>
                    <a:pt x="4243" y="151"/>
                  </a:moveTo>
                  <a:cubicBezTo>
                    <a:pt x="4264" y="151"/>
                    <a:pt x="4286" y="155"/>
                    <a:pt x="4308" y="164"/>
                  </a:cubicBezTo>
                  <a:cubicBezTo>
                    <a:pt x="4321" y="282"/>
                    <a:pt x="4308" y="400"/>
                    <a:pt x="4255" y="504"/>
                  </a:cubicBezTo>
                  <a:lnTo>
                    <a:pt x="4242" y="504"/>
                  </a:lnTo>
                  <a:cubicBezTo>
                    <a:pt x="4164" y="439"/>
                    <a:pt x="4072" y="321"/>
                    <a:pt x="4137" y="203"/>
                  </a:cubicBezTo>
                  <a:cubicBezTo>
                    <a:pt x="4164" y="168"/>
                    <a:pt x="4201" y="151"/>
                    <a:pt x="4243" y="151"/>
                  </a:cubicBezTo>
                  <a:close/>
                  <a:moveTo>
                    <a:pt x="1702" y="426"/>
                  </a:moveTo>
                  <a:cubicBezTo>
                    <a:pt x="1794" y="517"/>
                    <a:pt x="1859" y="635"/>
                    <a:pt x="1859" y="766"/>
                  </a:cubicBezTo>
                  <a:cubicBezTo>
                    <a:pt x="1835" y="783"/>
                    <a:pt x="1809" y="790"/>
                    <a:pt x="1783" y="790"/>
                  </a:cubicBezTo>
                  <a:cubicBezTo>
                    <a:pt x="1728" y="790"/>
                    <a:pt x="1677" y="755"/>
                    <a:pt x="1650" y="701"/>
                  </a:cubicBezTo>
                  <a:cubicBezTo>
                    <a:pt x="1624" y="609"/>
                    <a:pt x="1650" y="504"/>
                    <a:pt x="1702" y="426"/>
                  </a:cubicBezTo>
                  <a:close/>
                  <a:moveTo>
                    <a:pt x="4240" y="0"/>
                  </a:moveTo>
                  <a:cubicBezTo>
                    <a:pt x="4186" y="0"/>
                    <a:pt x="4131" y="20"/>
                    <a:pt x="4085" y="59"/>
                  </a:cubicBezTo>
                  <a:cubicBezTo>
                    <a:pt x="3928" y="229"/>
                    <a:pt x="4033" y="465"/>
                    <a:pt x="4190" y="583"/>
                  </a:cubicBezTo>
                  <a:cubicBezTo>
                    <a:pt x="4126" y="641"/>
                    <a:pt x="4037" y="664"/>
                    <a:pt x="3937" y="664"/>
                  </a:cubicBezTo>
                  <a:cubicBezTo>
                    <a:pt x="3607" y="664"/>
                    <a:pt x="3149" y="414"/>
                    <a:pt x="2998" y="334"/>
                  </a:cubicBezTo>
                  <a:cubicBezTo>
                    <a:pt x="2854" y="256"/>
                    <a:pt x="2697" y="190"/>
                    <a:pt x="2527" y="151"/>
                  </a:cubicBezTo>
                  <a:cubicBezTo>
                    <a:pt x="2457" y="132"/>
                    <a:pt x="2385" y="123"/>
                    <a:pt x="2312" y="123"/>
                  </a:cubicBezTo>
                  <a:cubicBezTo>
                    <a:pt x="2127" y="123"/>
                    <a:pt x="1940" y="182"/>
                    <a:pt x="1781" y="295"/>
                  </a:cubicBezTo>
                  <a:cubicBezTo>
                    <a:pt x="1638" y="181"/>
                    <a:pt x="1433" y="131"/>
                    <a:pt x="1221" y="131"/>
                  </a:cubicBezTo>
                  <a:cubicBezTo>
                    <a:pt x="945" y="131"/>
                    <a:pt x="656" y="214"/>
                    <a:pt x="472" y="347"/>
                  </a:cubicBezTo>
                  <a:cubicBezTo>
                    <a:pt x="0" y="675"/>
                    <a:pt x="53" y="1591"/>
                    <a:pt x="616" y="1800"/>
                  </a:cubicBezTo>
                  <a:lnTo>
                    <a:pt x="642" y="1800"/>
                  </a:lnTo>
                  <a:cubicBezTo>
                    <a:pt x="712" y="1825"/>
                    <a:pt x="786" y="1837"/>
                    <a:pt x="859" y="1837"/>
                  </a:cubicBezTo>
                  <a:cubicBezTo>
                    <a:pt x="1102" y="1837"/>
                    <a:pt x="1338" y="1702"/>
                    <a:pt x="1388" y="1421"/>
                  </a:cubicBezTo>
                  <a:cubicBezTo>
                    <a:pt x="1436" y="1154"/>
                    <a:pt x="1213" y="916"/>
                    <a:pt x="978" y="916"/>
                  </a:cubicBezTo>
                  <a:cubicBezTo>
                    <a:pt x="889" y="916"/>
                    <a:pt x="799" y="949"/>
                    <a:pt x="720" y="1028"/>
                  </a:cubicBezTo>
                  <a:cubicBezTo>
                    <a:pt x="678" y="1071"/>
                    <a:pt x="713" y="1130"/>
                    <a:pt x="763" y="1130"/>
                  </a:cubicBezTo>
                  <a:cubicBezTo>
                    <a:pt x="774" y="1130"/>
                    <a:pt x="786" y="1127"/>
                    <a:pt x="799" y="1120"/>
                  </a:cubicBezTo>
                  <a:cubicBezTo>
                    <a:pt x="851" y="1082"/>
                    <a:pt x="907" y="1066"/>
                    <a:pt x="961" y="1066"/>
                  </a:cubicBezTo>
                  <a:cubicBezTo>
                    <a:pt x="1151" y="1066"/>
                    <a:pt x="1320" y="1272"/>
                    <a:pt x="1218" y="1486"/>
                  </a:cubicBezTo>
                  <a:cubicBezTo>
                    <a:pt x="1142" y="1671"/>
                    <a:pt x="997" y="1743"/>
                    <a:pt x="836" y="1743"/>
                  </a:cubicBezTo>
                  <a:cubicBezTo>
                    <a:pt x="747" y="1743"/>
                    <a:pt x="652" y="1720"/>
                    <a:pt x="563" y="1683"/>
                  </a:cubicBezTo>
                  <a:cubicBezTo>
                    <a:pt x="236" y="1408"/>
                    <a:pt x="236" y="753"/>
                    <a:pt x="576" y="504"/>
                  </a:cubicBezTo>
                  <a:cubicBezTo>
                    <a:pt x="750" y="374"/>
                    <a:pt x="1010" y="284"/>
                    <a:pt x="1253" y="284"/>
                  </a:cubicBezTo>
                  <a:cubicBezTo>
                    <a:pt x="1377" y="284"/>
                    <a:pt x="1496" y="307"/>
                    <a:pt x="1597" y="360"/>
                  </a:cubicBezTo>
                  <a:cubicBezTo>
                    <a:pt x="1467" y="517"/>
                    <a:pt x="1493" y="740"/>
                    <a:pt x="1637" y="871"/>
                  </a:cubicBezTo>
                  <a:cubicBezTo>
                    <a:pt x="1672" y="896"/>
                    <a:pt x="1714" y="908"/>
                    <a:pt x="1756" y="908"/>
                  </a:cubicBezTo>
                  <a:cubicBezTo>
                    <a:pt x="1820" y="908"/>
                    <a:pt x="1885" y="880"/>
                    <a:pt x="1925" y="832"/>
                  </a:cubicBezTo>
                  <a:cubicBezTo>
                    <a:pt x="1964" y="832"/>
                    <a:pt x="1990" y="805"/>
                    <a:pt x="1990" y="766"/>
                  </a:cubicBezTo>
                  <a:cubicBezTo>
                    <a:pt x="2003" y="622"/>
                    <a:pt x="1951" y="478"/>
                    <a:pt x="1859" y="360"/>
                  </a:cubicBezTo>
                  <a:cubicBezTo>
                    <a:pt x="1982" y="329"/>
                    <a:pt x="2094" y="315"/>
                    <a:pt x="2202" y="315"/>
                  </a:cubicBezTo>
                  <a:cubicBezTo>
                    <a:pt x="2542" y="315"/>
                    <a:pt x="2826" y="456"/>
                    <a:pt x="3195" y="635"/>
                  </a:cubicBezTo>
                  <a:cubicBezTo>
                    <a:pt x="3387" y="755"/>
                    <a:pt x="3622" y="820"/>
                    <a:pt x="3852" y="820"/>
                  </a:cubicBezTo>
                  <a:cubicBezTo>
                    <a:pt x="3873" y="820"/>
                    <a:pt x="3894" y="820"/>
                    <a:pt x="3915" y="819"/>
                  </a:cubicBezTo>
                  <a:cubicBezTo>
                    <a:pt x="4059" y="792"/>
                    <a:pt x="4190" y="740"/>
                    <a:pt x="4308" y="635"/>
                  </a:cubicBezTo>
                  <a:cubicBezTo>
                    <a:pt x="4571" y="796"/>
                    <a:pt x="4861" y="859"/>
                    <a:pt x="5160" y="859"/>
                  </a:cubicBezTo>
                  <a:cubicBezTo>
                    <a:pt x="5664" y="859"/>
                    <a:pt x="6191" y="680"/>
                    <a:pt x="6651" y="491"/>
                  </a:cubicBezTo>
                  <a:cubicBezTo>
                    <a:pt x="6745" y="456"/>
                    <a:pt x="6723" y="315"/>
                    <a:pt x="6632" y="315"/>
                  </a:cubicBezTo>
                  <a:cubicBezTo>
                    <a:pt x="6622" y="315"/>
                    <a:pt x="6611" y="317"/>
                    <a:pt x="6599" y="321"/>
                  </a:cubicBezTo>
                  <a:cubicBezTo>
                    <a:pt x="6075" y="493"/>
                    <a:pt x="5582" y="658"/>
                    <a:pt x="5073" y="658"/>
                  </a:cubicBezTo>
                  <a:cubicBezTo>
                    <a:pt x="4844" y="658"/>
                    <a:pt x="4612" y="625"/>
                    <a:pt x="4373" y="544"/>
                  </a:cubicBezTo>
                  <a:cubicBezTo>
                    <a:pt x="4465" y="426"/>
                    <a:pt x="4491" y="256"/>
                    <a:pt x="4452" y="112"/>
                  </a:cubicBezTo>
                  <a:cubicBezTo>
                    <a:pt x="4438" y="85"/>
                    <a:pt x="4412" y="59"/>
                    <a:pt x="4386" y="59"/>
                  </a:cubicBezTo>
                  <a:cubicBezTo>
                    <a:pt x="4347" y="20"/>
                    <a:pt x="4294" y="0"/>
                    <a:pt x="42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3A370F57-06AF-9A01-F656-A37DF9B00279}"/>
              </a:ext>
            </a:extLst>
          </p:cNvPr>
          <p:cNvSpPr txBox="1"/>
          <p:nvPr/>
        </p:nvSpPr>
        <p:spPr>
          <a:xfrm>
            <a:off x="8444950" y="4835723"/>
            <a:ext cx="752129" cy="307777"/>
          </a:xfrm>
          <a:prstGeom prst="rect">
            <a:avLst/>
          </a:prstGeom>
          <a:noFill/>
        </p:spPr>
        <p:txBody>
          <a:bodyPr wrap="none" rtlCol="0">
            <a:spAutoFit/>
          </a:bodyPr>
          <a:lstStyle/>
          <a:p>
            <a:r>
              <a:rPr lang="en-MY" dirty="0">
                <a:solidFill>
                  <a:schemeClr val="tx1"/>
                </a:solidFill>
              </a:rPr>
              <a:t>Page 1</a:t>
            </a:r>
          </a:p>
        </p:txBody>
      </p:sp>
      <p:sp>
        <p:nvSpPr>
          <p:cNvPr id="20" name="Google Shape;712;p49">
            <a:extLst>
              <a:ext uri="{FF2B5EF4-FFF2-40B4-BE49-F238E27FC236}">
                <a16:creationId xmlns:a16="http://schemas.microsoft.com/office/drawing/2014/main" id="{CFA66756-E035-D80A-738D-6B9F25EB3074}"/>
              </a:ext>
            </a:extLst>
          </p:cNvPr>
          <p:cNvSpPr txBox="1">
            <a:spLocks/>
          </p:cNvSpPr>
          <p:nvPr/>
        </p:nvSpPr>
        <p:spPr>
          <a:xfrm>
            <a:off x="1305675" y="0"/>
            <a:ext cx="6532650" cy="7697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Roboto Slab"/>
              <a:buNone/>
              <a:defRPr sz="30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a:buClr>
                <a:schemeClr val="dk1"/>
              </a:buClr>
              <a:buSzPts val="1100"/>
              <a:buFont typeface="Arial"/>
              <a:buNone/>
            </a:pPr>
            <a:r>
              <a:rPr lang="en-MY" dirty="0"/>
              <a:t>Model Evaluation</a:t>
            </a:r>
          </a:p>
        </p:txBody>
      </p:sp>
      <p:sp>
        <p:nvSpPr>
          <p:cNvPr id="4" name="TextBox 3">
            <a:extLst>
              <a:ext uri="{FF2B5EF4-FFF2-40B4-BE49-F238E27FC236}">
                <a16:creationId xmlns:a16="http://schemas.microsoft.com/office/drawing/2014/main" id="{2D02F199-4EB5-FB4E-49D7-73030A0180FE}"/>
              </a:ext>
            </a:extLst>
          </p:cNvPr>
          <p:cNvSpPr txBox="1"/>
          <p:nvPr/>
        </p:nvSpPr>
        <p:spPr>
          <a:xfrm>
            <a:off x="2721440" y="597923"/>
            <a:ext cx="3694586" cy="307777"/>
          </a:xfrm>
          <a:prstGeom prst="rect">
            <a:avLst/>
          </a:prstGeom>
          <a:noFill/>
        </p:spPr>
        <p:txBody>
          <a:bodyPr wrap="square" rtlCol="0">
            <a:spAutoFit/>
          </a:bodyPr>
          <a:lstStyle/>
          <a:p>
            <a:r>
              <a:rPr lang="en-US" dirty="0"/>
              <a:t>B. Predict Rating Using Business Attributes</a:t>
            </a:r>
          </a:p>
        </p:txBody>
      </p:sp>
      <p:pic>
        <p:nvPicPr>
          <p:cNvPr id="2" name="Picture 1">
            <a:extLst>
              <a:ext uri="{FF2B5EF4-FFF2-40B4-BE49-F238E27FC236}">
                <a16:creationId xmlns:a16="http://schemas.microsoft.com/office/drawing/2014/main" id="{5D71F6C2-029F-F9CD-227C-FBF2314F1853}"/>
              </a:ext>
            </a:extLst>
          </p:cNvPr>
          <p:cNvPicPr>
            <a:picLocks noChangeAspect="1"/>
          </p:cNvPicPr>
          <p:nvPr/>
        </p:nvPicPr>
        <p:blipFill>
          <a:blip r:embed="rId3"/>
          <a:stretch>
            <a:fillRect/>
          </a:stretch>
        </p:blipFill>
        <p:spPr>
          <a:xfrm>
            <a:off x="6140880" y="2864356"/>
            <a:ext cx="2085115" cy="1899483"/>
          </a:xfrm>
          <a:prstGeom prst="rect">
            <a:avLst/>
          </a:prstGeom>
        </p:spPr>
      </p:pic>
      <p:pic>
        <p:nvPicPr>
          <p:cNvPr id="3" name="Picture 2">
            <a:extLst>
              <a:ext uri="{FF2B5EF4-FFF2-40B4-BE49-F238E27FC236}">
                <a16:creationId xmlns:a16="http://schemas.microsoft.com/office/drawing/2014/main" id="{BC026808-3C43-F2EF-3121-2FF7D35757C9}"/>
              </a:ext>
            </a:extLst>
          </p:cNvPr>
          <p:cNvPicPr>
            <a:picLocks noChangeAspect="1"/>
          </p:cNvPicPr>
          <p:nvPr/>
        </p:nvPicPr>
        <p:blipFill>
          <a:blip r:embed="rId4"/>
          <a:stretch>
            <a:fillRect/>
          </a:stretch>
        </p:blipFill>
        <p:spPr>
          <a:xfrm>
            <a:off x="1804176" y="1425858"/>
            <a:ext cx="5535648" cy="816935"/>
          </a:xfrm>
          <a:prstGeom prst="rect">
            <a:avLst/>
          </a:prstGeom>
        </p:spPr>
      </p:pic>
      <p:pic>
        <p:nvPicPr>
          <p:cNvPr id="5" name="Picture 4">
            <a:extLst>
              <a:ext uri="{FF2B5EF4-FFF2-40B4-BE49-F238E27FC236}">
                <a16:creationId xmlns:a16="http://schemas.microsoft.com/office/drawing/2014/main" id="{43D7F9C2-31F4-B5D5-3CAD-D62CAD2ECDF7}"/>
              </a:ext>
            </a:extLst>
          </p:cNvPr>
          <p:cNvPicPr>
            <a:picLocks noChangeAspect="1"/>
          </p:cNvPicPr>
          <p:nvPr/>
        </p:nvPicPr>
        <p:blipFill>
          <a:blip r:embed="rId5"/>
          <a:stretch>
            <a:fillRect/>
          </a:stretch>
        </p:blipFill>
        <p:spPr>
          <a:xfrm>
            <a:off x="511137" y="3104143"/>
            <a:ext cx="4895512" cy="993734"/>
          </a:xfrm>
          <a:prstGeom prst="rect">
            <a:avLst/>
          </a:prstGeom>
        </p:spPr>
      </p:pic>
      <p:sp>
        <p:nvSpPr>
          <p:cNvPr id="28" name="TextBox 27">
            <a:extLst>
              <a:ext uri="{FF2B5EF4-FFF2-40B4-BE49-F238E27FC236}">
                <a16:creationId xmlns:a16="http://schemas.microsoft.com/office/drawing/2014/main" id="{A1B56A1B-6541-ACC1-F04D-9B087966CDDC}"/>
              </a:ext>
            </a:extLst>
          </p:cNvPr>
          <p:cNvSpPr txBox="1"/>
          <p:nvPr/>
        </p:nvSpPr>
        <p:spPr>
          <a:xfrm>
            <a:off x="8292485" y="4834763"/>
            <a:ext cx="851515" cy="307777"/>
          </a:xfrm>
          <a:prstGeom prst="rect">
            <a:avLst/>
          </a:prstGeom>
          <a:noFill/>
        </p:spPr>
        <p:txBody>
          <a:bodyPr wrap="none" rtlCol="0">
            <a:spAutoFit/>
          </a:bodyPr>
          <a:lstStyle/>
          <a:p>
            <a:r>
              <a:rPr lang="en-MY" dirty="0"/>
              <a:t>Page 16</a:t>
            </a:r>
          </a:p>
        </p:txBody>
      </p:sp>
      <p:sp>
        <p:nvSpPr>
          <p:cNvPr id="29" name="TextBox 28">
            <a:extLst>
              <a:ext uri="{FF2B5EF4-FFF2-40B4-BE49-F238E27FC236}">
                <a16:creationId xmlns:a16="http://schemas.microsoft.com/office/drawing/2014/main" id="{9219B787-452D-EFE6-1D65-CD07E22C61F8}"/>
              </a:ext>
            </a:extLst>
          </p:cNvPr>
          <p:cNvSpPr txBox="1"/>
          <p:nvPr/>
        </p:nvSpPr>
        <p:spPr>
          <a:xfrm>
            <a:off x="2631404" y="1175126"/>
            <a:ext cx="4248279" cy="276999"/>
          </a:xfrm>
          <a:prstGeom prst="rect">
            <a:avLst/>
          </a:prstGeom>
          <a:noFill/>
        </p:spPr>
        <p:txBody>
          <a:bodyPr wrap="none" rtlCol="0">
            <a:spAutoFit/>
          </a:bodyPr>
          <a:lstStyle/>
          <a:p>
            <a:r>
              <a:rPr lang="en-MY" sz="1200" b="1" dirty="0"/>
              <a:t>Table 10.0 </a:t>
            </a:r>
            <a:r>
              <a:rPr lang="en-MY" sz="1200" dirty="0"/>
              <a:t>: Score of Models on Not Normalized Rank Data</a:t>
            </a:r>
          </a:p>
        </p:txBody>
      </p:sp>
      <p:sp>
        <p:nvSpPr>
          <p:cNvPr id="30" name="TextBox 29">
            <a:extLst>
              <a:ext uri="{FF2B5EF4-FFF2-40B4-BE49-F238E27FC236}">
                <a16:creationId xmlns:a16="http://schemas.microsoft.com/office/drawing/2014/main" id="{EBCEB16F-D9BE-4AD1-8C33-FC70415C0E59}"/>
              </a:ext>
            </a:extLst>
          </p:cNvPr>
          <p:cNvSpPr txBox="1"/>
          <p:nvPr/>
        </p:nvSpPr>
        <p:spPr>
          <a:xfrm>
            <a:off x="5595381" y="2571750"/>
            <a:ext cx="3326552" cy="276999"/>
          </a:xfrm>
          <a:prstGeom prst="rect">
            <a:avLst/>
          </a:prstGeom>
          <a:noFill/>
        </p:spPr>
        <p:txBody>
          <a:bodyPr wrap="none" rtlCol="0">
            <a:spAutoFit/>
          </a:bodyPr>
          <a:lstStyle/>
          <a:p>
            <a:r>
              <a:rPr lang="en-MY" sz="1200" b="1" dirty="0"/>
              <a:t>Table 12.0 </a:t>
            </a:r>
            <a:r>
              <a:rPr lang="en-MY" sz="1200" dirty="0"/>
              <a:t>:Count of Rating Based on Polarity</a:t>
            </a:r>
          </a:p>
        </p:txBody>
      </p:sp>
      <p:sp>
        <p:nvSpPr>
          <p:cNvPr id="31" name="TextBox 30">
            <a:extLst>
              <a:ext uri="{FF2B5EF4-FFF2-40B4-BE49-F238E27FC236}">
                <a16:creationId xmlns:a16="http://schemas.microsoft.com/office/drawing/2014/main" id="{D577DB2F-7FB7-3F5E-6A68-42A5D04DD795}"/>
              </a:ext>
            </a:extLst>
          </p:cNvPr>
          <p:cNvSpPr txBox="1"/>
          <p:nvPr/>
        </p:nvSpPr>
        <p:spPr>
          <a:xfrm>
            <a:off x="1065480" y="2851266"/>
            <a:ext cx="4076757" cy="276999"/>
          </a:xfrm>
          <a:prstGeom prst="rect">
            <a:avLst/>
          </a:prstGeom>
          <a:noFill/>
        </p:spPr>
        <p:txBody>
          <a:bodyPr wrap="none" rtlCol="0">
            <a:spAutoFit/>
          </a:bodyPr>
          <a:lstStyle/>
          <a:p>
            <a:r>
              <a:rPr lang="en-MY" sz="1200" b="1" dirty="0"/>
              <a:t>Table 11.0 </a:t>
            </a:r>
            <a:r>
              <a:rPr lang="en-MY" sz="1200" dirty="0"/>
              <a:t>: Score of Models on Normalized Rank Data</a:t>
            </a:r>
          </a:p>
        </p:txBody>
      </p:sp>
    </p:spTree>
    <p:extLst>
      <p:ext uri="{BB962C8B-B14F-4D97-AF65-F5344CB8AC3E}">
        <p14:creationId xmlns:p14="http://schemas.microsoft.com/office/powerpoint/2010/main" val="4274963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grpSp>
        <p:nvGrpSpPr>
          <p:cNvPr id="754" name="Google Shape;754;p51"/>
          <p:cNvGrpSpPr/>
          <p:nvPr/>
        </p:nvGrpSpPr>
        <p:grpSpPr>
          <a:xfrm>
            <a:off x="4396533" y="294300"/>
            <a:ext cx="344400" cy="4658925"/>
            <a:chOff x="4396533" y="294300"/>
            <a:chExt cx="344400" cy="4658925"/>
          </a:xfrm>
        </p:grpSpPr>
        <p:sp>
          <p:nvSpPr>
            <p:cNvPr id="755" name="Google Shape;755;p51"/>
            <p:cNvSpPr/>
            <p:nvPr/>
          </p:nvSpPr>
          <p:spPr>
            <a:xfrm>
              <a:off x="4396533" y="294300"/>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1"/>
            <p:cNvSpPr/>
            <p:nvPr/>
          </p:nvSpPr>
          <p:spPr>
            <a:xfrm>
              <a:off x="4396533" y="910661"/>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1"/>
            <p:cNvSpPr/>
            <p:nvPr/>
          </p:nvSpPr>
          <p:spPr>
            <a:xfrm>
              <a:off x="4396533" y="1527021"/>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1"/>
            <p:cNvSpPr/>
            <p:nvPr/>
          </p:nvSpPr>
          <p:spPr>
            <a:xfrm>
              <a:off x="4396533" y="2143382"/>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1"/>
            <p:cNvSpPr/>
            <p:nvPr/>
          </p:nvSpPr>
          <p:spPr>
            <a:xfrm>
              <a:off x="4396533" y="2759743"/>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1"/>
            <p:cNvSpPr/>
            <p:nvPr/>
          </p:nvSpPr>
          <p:spPr>
            <a:xfrm>
              <a:off x="4396533" y="3376104"/>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1"/>
            <p:cNvSpPr/>
            <p:nvPr/>
          </p:nvSpPr>
          <p:spPr>
            <a:xfrm>
              <a:off x="4396533" y="3992464"/>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1"/>
            <p:cNvSpPr/>
            <p:nvPr/>
          </p:nvSpPr>
          <p:spPr>
            <a:xfrm>
              <a:off x="4396533" y="4608825"/>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51"/>
          <p:cNvGrpSpPr/>
          <p:nvPr/>
        </p:nvGrpSpPr>
        <p:grpSpPr>
          <a:xfrm>
            <a:off x="228590" y="229545"/>
            <a:ext cx="1159249" cy="1147653"/>
            <a:chOff x="1339740" y="433220"/>
            <a:chExt cx="1159249" cy="1147653"/>
          </a:xfrm>
        </p:grpSpPr>
        <p:sp>
          <p:nvSpPr>
            <p:cNvPr id="764" name="Google Shape;764;p51"/>
            <p:cNvSpPr/>
            <p:nvPr/>
          </p:nvSpPr>
          <p:spPr>
            <a:xfrm>
              <a:off x="1339740" y="621242"/>
              <a:ext cx="282547" cy="959631"/>
            </a:xfrm>
            <a:custGeom>
              <a:avLst/>
              <a:gdLst/>
              <a:ahLst/>
              <a:cxnLst/>
              <a:rect l="l" t="t" r="r" b="b"/>
              <a:pathLst>
                <a:path w="1925" h="6538" extrusionOk="0">
                  <a:moveTo>
                    <a:pt x="733" y="1488"/>
                  </a:moveTo>
                  <a:cubicBezTo>
                    <a:pt x="812" y="1528"/>
                    <a:pt x="851" y="1632"/>
                    <a:pt x="799" y="1711"/>
                  </a:cubicBezTo>
                  <a:cubicBezTo>
                    <a:pt x="668" y="1698"/>
                    <a:pt x="550" y="1632"/>
                    <a:pt x="458" y="1541"/>
                  </a:cubicBezTo>
                  <a:cubicBezTo>
                    <a:pt x="511" y="1506"/>
                    <a:pt x="575" y="1488"/>
                    <a:pt x="639" y="1488"/>
                  </a:cubicBezTo>
                  <a:cubicBezTo>
                    <a:pt x="671" y="1488"/>
                    <a:pt x="703" y="1493"/>
                    <a:pt x="733" y="1501"/>
                  </a:cubicBezTo>
                  <a:lnTo>
                    <a:pt x="733" y="1488"/>
                  </a:lnTo>
                  <a:close/>
                  <a:moveTo>
                    <a:pt x="319" y="3965"/>
                  </a:moveTo>
                  <a:cubicBezTo>
                    <a:pt x="399" y="3965"/>
                    <a:pt x="475" y="4023"/>
                    <a:pt x="524" y="4081"/>
                  </a:cubicBezTo>
                  <a:lnTo>
                    <a:pt x="524" y="4094"/>
                  </a:lnTo>
                  <a:cubicBezTo>
                    <a:pt x="444" y="4134"/>
                    <a:pt x="356" y="4151"/>
                    <a:pt x="267" y="4151"/>
                  </a:cubicBezTo>
                  <a:cubicBezTo>
                    <a:pt x="239" y="4151"/>
                    <a:pt x="211" y="4149"/>
                    <a:pt x="183" y="4146"/>
                  </a:cubicBezTo>
                  <a:cubicBezTo>
                    <a:pt x="157" y="4081"/>
                    <a:pt x="183" y="4015"/>
                    <a:pt x="236" y="3989"/>
                  </a:cubicBezTo>
                  <a:cubicBezTo>
                    <a:pt x="263" y="3972"/>
                    <a:pt x="291" y="3965"/>
                    <a:pt x="319" y="3965"/>
                  </a:cubicBezTo>
                  <a:close/>
                  <a:moveTo>
                    <a:pt x="1051" y="0"/>
                  </a:moveTo>
                  <a:cubicBezTo>
                    <a:pt x="782" y="0"/>
                    <a:pt x="514" y="103"/>
                    <a:pt x="367" y="310"/>
                  </a:cubicBezTo>
                  <a:cubicBezTo>
                    <a:pt x="131" y="637"/>
                    <a:pt x="52" y="1292"/>
                    <a:pt x="314" y="1619"/>
                  </a:cubicBezTo>
                  <a:cubicBezTo>
                    <a:pt x="157" y="1842"/>
                    <a:pt x="105" y="2104"/>
                    <a:pt x="170" y="2365"/>
                  </a:cubicBezTo>
                  <a:cubicBezTo>
                    <a:pt x="210" y="2536"/>
                    <a:pt x="275" y="2680"/>
                    <a:pt x="354" y="2837"/>
                  </a:cubicBezTo>
                  <a:cubicBezTo>
                    <a:pt x="458" y="3033"/>
                    <a:pt x="838" y="3740"/>
                    <a:pt x="602" y="4028"/>
                  </a:cubicBezTo>
                  <a:cubicBezTo>
                    <a:pt x="525" y="3926"/>
                    <a:pt x="398" y="3840"/>
                    <a:pt x="272" y="3840"/>
                  </a:cubicBezTo>
                  <a:cubicBezTo>
                    <a:pt x="205" y="3840"/>
                    <a:pt x="138" y="3864"/>
                    <a:pt x="79" y="3923"/>
                  </a:cubicBezTo>
                  <a:cubicBezTo>
                    <a:pt x="0" y="4002"/>
                    <a:pt x="0" y="4133"/>
                    <a:pt x="79" y="4225"/>
                  </a:cubicBezTo>
                  <a:cubicBezTo>
                    <a:pt x="79" y="4251"/>
                    <a:pt x="105" y="4277"/>
                    <a:pt x="131" y="4290"/>
                  </a:cubicBezTo>
                  <a:cubicBezTo>
                    <a:pt x="174" y="4302"/>
                    <a:pt x="220" y="4308"/>
                    <a:pt x="266" y="4308"/>
                  </a:cubicBezTo>
                  <a:cubicBezTo>
                    <a:pt x="374" y="4308"/>
                    <a:pt x="484" y="4276"/>
                    <a:pt x="576" y="4211"/>
                  </a:cubicBezTo>
                  <a:lnTo>
                    <a:pt x="576" y="4211"/>
                  </a:lnTo>
                  <a:cubicBezTo>
                    <a:pt x="838" y="4971"/>
                    <a:pt x="589" y="5678"/>
                    <a:pt x="340" y="6437"/>
                  </a:cubicBezTo>
                  <a:cubicBezTo>
                    <a:pt x="317" y="6499"/>
                    <a:pt x="367" y="6538"/>
                    <a:pt x="420" y="6538"/>
                  </a:cubicBezTo>
                  <a:cubicBezTo>
                    <a:pt x="457" y="6538"/>
                    <a:pt x="495" y="6519"/>
                    <a:pt x="511" y="6476"/>
                  </a:cubicBezTo>
                  <a:cubicBezTo>
                    <a:pt x="812" y="5756"/>
                    <a:pt x="1087" y="4840"/>
                    <a:pt x="655" y="4133"/>
                  </a:cubicBezTo>
                  <a:cubicBezTo>
                    <a:pt x="759" y="4028"/>
                    <a:pt x="825" y="3897"/>
                    <a:pt x="838" y="3753"/>
                  </a:cubicBezTo>
                  <a:cubicBezTo>
                    <a:pt x="851" y="3504"/>
                    <a:pt x="786" y="3243"/>
                    <a:pt x="655" y="3033"/>
                  </a:cubicBezTo>
                  <a:cubicBezTo>
                    <a:pt x="419" y="2549"/>
                    <a:pt x="249" y="2208"/>
                    <a:pt x="380" y="1698"/>
                  </a:cubicBezTo>
                  <a:lnTo>
                    <a:pt x="380" y="1698"/>
                  </a:lnTo>
                  <a:cubicBezTo>
                    <a:pt x="486" y="1780"/>
                    <a:pt x="612" y="1831"/>
                    <a:pt x="742" y="1831"/>
                  </a:cubicBezTo>
                  <a:cubicBezTo>
                    <a:pt x="756" y="1831"/>
                    <a:pt x="771" y="1830"/>
                    <a:pt x="786" y="1829"/>
                  </a:cubicBezTo>
                  <a:cubicBezTo>
                    <a:pt x="825" y="1829"/>
                    <a:pt x="851" y="1803"/>
                    <a:pt x="851" y="1763"/>
                  </a:cubicBezTo>
                  <a:cubicBezTo>
                    <a:pt x="930" y="1698"/>
                    <a:pt x="956" y="1567"/>
                    <a:pt x="890" y="1475"/>
                  </a:cubicBezTo>
                  <a:cubicBezTo>
                    <a:pt x="819" y="1390"/>
                    <a:pt x="720" y="1347"/>
                    <a:pt x="620" y="1347"/>
                  </a:cubicBezTo>
                  <a:cubicBezTo>
                    <a:pt x="536" y="1347"/>
                    <a:pt x="451" y="1376"/>
                    <a:pt x="380" y="1436"/>
                  </a:cubicBezTo>
                  <a:cubicBezTo>
                    <a:pt x="236" y="1135"/>
                    <a:pt x="327" y="664"/>
                    <a:pt x="524" y="415"/>
                  </a:cubicBezTo>
                  <a:cubicBezTo>
                    <a:pt x="651" y="241"/>
                    <a:pt x="883" y="153"/>
                    <a:pt x="1116" y="153"/>
                  </a:cubicBezTo>
                  <a:cubicBezTo>
                    <a:pt x="1341" y="153"/>
                    <a:pt x="1567" y="235"/>
                    <a:pt x="1702" y="402"/>
                  </a:cubicBezTo>
                  <a:cubicBezTo>
                    <a:pt x="1807" y="650"/>
                    <a:pt x="1794" y="938"/>
                    <a:pt x="1506" y="1056"/>
                  </a:cubicBezTo>
                  <a:cubicBezTo>
                    <a:pt x="1461" y="1077"/>
                    <a:pt x="1417" y="1087"/>
                    <a:pt x="1375" y="1087"/>
                  </a:cubicBezTo>
                  <a:cubicBezTo>
                    <a:pt x="1157" y="1087"/>
                    <a:pt x="997" y="833"/>
                    <a:pt x="1139" y="624"/>
                  </a:cubicBezTo>
                  <a:cubicBezTo>
                    <a:pt x="1168" y="585"/>
                    <a:pt x="1133" y="540"/>
                    <a:pt x="1091" y="540"/>
                  </a:cubicBezTo>
                  <a:cubicBezTo>
                    <a:pt x="1076" y="540"/>
                    <a:pt x="1061" y="545"/>
                    <a:pt x="1047" y="559"/>
                  </a:cubicBezTo>
                  <a:cubicBezTo>
                    <a:pt x="778" y="816"/>
                    <a:pt x="1035" y="1233"/>
                    <a:pt x="1369" y="1233"/>
                  </a:cubicBezTo>
                  <a:cubicBezTo>
                    <a:pt x="1393" y="1233"/>
                    <a:pt x="1416" y="1231"/>
                    <a:pt x="1440" y="1226"/>
                  </a:cubicBezTo>
                  <a:cubicBezTo>
                    <a:pt x="1807" y="1161"/>
                    <a:pt x="1925" y="794"/>
                    <a:pt x="1820" y="480"/>
                  </a:cubicBezTo>
                  <a:cubicBezTo>
                    <a:pt x="1820" y="467"/>
                    <a:pt x="1820" y="467"/>
                    <a:pt x="1820" y="454"/>
                  </a:cubicBezTo>
                  <a:cubicBezTo>
                    <a:pt x="1705" y="152"/>
                    <a:pt x="1377" y="0"/>
                    <a:pt x="105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p:nvPr/>
          </p:nvSpPr>
          <p:spPr>
            <a:xfrm>
              <a:off x="1508828" y="433220"/>
              <a:ext cx="990161" cy="269777"/>
            </a:xfrm>
            <a:custGeom>
              <a:avLst/>
              <a:gdLst/>
              <a:ahLst/>
              <a:cxnLst/>
              <a:rect l="l" t="t" r="r" b="b"/>
              <a:pathLst>
                <a:path w="6746" h="1838" extrusionOk="0">
                  <a:moveTo>
                    <a:pt x="4243" y="151"/>
                  </a:moveTo>
                  <a:cubicBezTo>
                    <a:pt x="4264" y="151"/>
                    <a:pt x="4286" y="155"/>
                    <a:pt x="4308" y="164"/>
                  </a:cubicBezTo>
                  <a:cubicBezTo>
                    <a:pt x="4321" y="282"/>
                    <a:pt x="4308" y="400"/>
                    <a:pt x="4255" y="504"/>
                  </a:cubicBezTo>
                  <a:lnTo>
                    <a:pt x="4242" y="504"/>
                  </a:lnTo>
                  <a:cubicBezTo>
                    <a:pt x="4164" y="439"/>
                    <a:pt x="4072" y="321"/>
                    <a:pt x="4137" y="203"/>
                  </a:cubicBezTo>
                  <a:cubicBezTo>
                    <a:pt x="4164" y="168"/>
                    <a:pt x="4201" y="151"/>
                    <a:pt x="4243" y="151"/>
                  </a:cubicBezTo>
                  <a:close/>
                  <a:moveTo>
                    <a:pt x="1702" y="426"/>
                  </a:moveTo>
                  <a:cubicBezTo>
                    <a:pt x="1794" y="517"/>
                    <a:pt x="1859" y="635"/>
                    <a:pt x="1859" y="766"/>
                  </a:cubicBezTo>
                  <a:cubicBezTo>
                    <a:pt x="1835" y="783"/>
                    <a:pt x="1809" y="790"/>
                    <a:pt x="1783" y="790"/>
                  </a:cubicBezTo>
                  <a:cubicBezTo>
                    <a:pt x="1728" y="790"/>
                    <a:pt x="1677" y="755"/>
                    <a:pt x="1650" y="701"/>
                  </a:cubicBezTo>
                  <a:cubicBezTo>
                    <a:pt x="1624" y="609"/>
                    <a:pt x="1650" y="504"/>
                    <a:pt x="1702" y="426"/>
                  </a:cubicBezTo>
                  <a:close/>
                  <a:moveTo>
                    <a:pt x="4240" y="0"/>
                  </a:moveTo>
                  <a:cubicBezTo>
                    <a:pt x="4186" y="0"/>
                    <a:pt x="4131" y="20"/>
                    <a:pt x="4085" y="59"/>
                  </a:cubicBezTo>
                  <a:cubicBezTo>
                    <a:pt x="3928" y="229"/>
                    <a:pt x="4033" y="465"/>
                    <a:pt x="4190" y="583"/>
                  </a:cubicBezTo>
                  <a:cubicBezTo>
                    <a:pt x="4126" y="641"/>
                    <a:pt x="4037" y="664"/>
                    <a:pt x="3937" y="664"/>
                  </a:cubicBezTo>
                  <a:cubicBezTo>
                    <a:pt x="3607" y="664"/>
                    <a:pt x="3149" y="414"/>
                    <a:pt x="2998" y="334"/>
                  </a:cubicBezTo>
                  <a:cubicBezTo>
                    <a:pt x="2854" y="256"/>
                    <a:pt x="2697" y="190"/>
                    <a:pt x="2527" y="151"/>
                  </a:cubicBezTo>
                  <a:cubicBezTo>
                    <a:pt x="2457" y="132"/>
                    <a:pt x="2385" y="123"/>
                    <a:pt x="2312" y="123"/>
                  </a:cubicBezTo>
                  <a:cubicBezTo>
                    <a:pt x="2127" y="123"/>
                    <a:pt x="1940" y="182"/>
                    <a:pt x="1781" y="295"/>
                  </a:cubicBezTo>
                  <a:cubicBezTo>
                    <a:pt x="1638" y="181"/>
                    <a:pt x="1433" y="131"/>
                    <a:pt x="1221" y="131"/>
                  </a:cubicBezTo>
                  <a:cubicBezTo>
                    <a:pt x="945" y="131"/>
                    <a:pt x="656" y="214"/>
                    <a:pt x="472" y="347"/>
                  </a:cubicBezTo>
                  <a:cubicBezTo>
                    <a:pt x="0" y="675"/>
                    <a:pt x="53" y="1591"/>
                    <a:pt x="616" y="1800"/>
                  </a:cubicBezTo>
                  <a:lnTo>
                    <a:pt x="642" y="1800"/>
                  </a:lnTo>
                  <a:cubicBezTo>
                    <a:pt x="712" y="1825"/>
                    <a:pt x="786" y="1837"/>
                    <a:pt x="859" y="1837"/>
                  </a:cubicBezTo>
                  <a:cubicBezTo>
                    <a:pt x="1102" y="1837"/>
                    <a:pt x="1338" y="1702"/>
                    <a:pt x="1388" y="1421"/>
                  </a:cubicBezTo>
                  <a:cubicBezTo>
                    <a:pt x="1436" y="1154"/>
                    <a:pt x="1213" y="916"/>
                    <a:pt x="978" y="916"/>
                  </a:cubicBezTo>
                  <a:cubicBezTo>
                    <a:pt x="889" y="916"/>
                    <a:pt x="799" y="949"/>
                    <a:pt x="720" y="1028"/>
                  </a:cubicBezTo>
                  <a:cubicBezTo>
                    <a:pt x="678" y="1071"/>
                    <a:pt x="713" y="1130"/>
                    <a:pt x="763" y="1130"/>
                  </a:cubicBezTo>
                  <a:cubicBezTo>
                    <a:pt x="774" y="1130"/>
                    <a:pt x="786" y="1127"/>
                    <a:pt x="799" y="1120"/>
                  </a:cubicBezTo>
                  <a:cubicBezTo>
                    <a:pt x="851" y="1082"/>
                    <a:pt x="907" y="1066"/>
                    <a:pt x="961" y="1066"/>
                  </a:cubicBezTo>
                  <a:cubicBezTo>
                    <a:pt x="1151" y="1066"/>
                    <a:pt x="1320" y="1272"/>
                    <a:pt x="1218" y="1486"/>
                  </a:cubicBezTo>
                  <a:cubicBezTo>
                    <a:pt x="1142" y="1671"/>
                    <a:pt x="997" y="1743"/>
                    <a:pt x="836" y="1743"/>
                  </a:cubicBezTo>
                  <a:cubicBezTo>
                    <a:pt x="747" y="1743"/>
                    <a:pt x="652" y="1720"/>
                    <a:pt x="563" y="1683"/>
                  </a:cubicBezTo>
                  <a:cubicBezTo>
                    <a:pt x="236" y="1408"/>
                    <a:pt x="236" y="753"/>
                    <a:pt x="576" y="504"/>
                  </a:cubicBezTo>
                  <a:cubicBezTo>
                    <a:pt x="750" y="374"/>
                    <a:pt x="1010" y="284"/>
                    <a:pt x="1253" y="284"/>
                  </a:cubicBezTo>
                  <a:cubicBezTo>
                    <a:pt x="1377" y="284"/>
                    <a:pt x="1496" y="307"/>
                    <a:pt x="1597" y="360"/>
                  </a:cubicBezTo>
                  <a:cubicBezTo>
                    <a:pt x="1467" y="517"/>
                    <a:pt x="1493" y="740"/>
                    <a:pt x="1637" y="871"/>
                  </a:cubicBezTo>
                  <a:cubicBezTo>
                    <a:pt x="1672" y="896"/>
                    <a:pt x="1714" y="908"/>
                    <a:pt x="1756" y="908"/>
                  </a:cubicBezTo>
                  <a:cubicBezTo>
                    <a:pt x="1820" y="908"/>
                    <a:pt x="1885" y="880"/>
                    <a:pt x="1925" y="832"/>
                  </a:cubicBezTo>
                  <a:cubicBezTo>
                    <a:pt x="1964" y="832"/>
                    <a:pt x="1990" y="805"/>
                    <a:pt x="1990" y="766"/>
                  </a:cubicBezTo>
                  <a:cubicBezTo>
                    <a:pt x="2003" y="622"/>
                    <a:pt x="1951" y="478"/>
                    <a:pt x="1859" y="360"/>
                  </a:cubicBezTo>
                  <a:cubicBezTo>
                    <a:pt x="1982" y="329"/>
                    <a:pt x="2094" y="315"/>
                    <a:pt x="2202" y="315"/>
                  </a:cubicBezTo>
                  <a:cubicBezTo>
                    <a:pt x="2542" y="315"/>
                    <a:pt x="2826" y="456"/>
                    <a:pt x="3195" y="635"/>
                  </a:cubicBezTo>
                  <a:cubicBezTo>
                    <a:pt x="3387" y="755"/>
                    <a:pt x="3622" y="820"/>
                    <a:pt x="3852" y="820"/>
                  </a:cubicBezTo>
                  <a:cubicBezTo>
                    <a:pt x="3873" y="820"/>
                    <a:pt x="3894" y="820"/>
                    <a:pt x="3915" y="819"/>
                  </a:cubicBezTo>
                  <a:cubicBezTo>
                    <a:pt x="4059" y="792"/>
                    <a:pt x="4190" y="740"/>
                    <a:pt x="4308" y="635"/>
                  </a:cubicBezTo>
                  <a:cubicBezTo>
                    <a:pt x="4571" y="796"/>
                    <a:pt x="4861" y="859"/>
                    <a:pt x="5160" y="859"/>
                  </a:cubicBezTo>
                  <a:cubicBezTo>
                    <a:pt x="5664" y="859"/>
                    <a:pt x="6191" y="680"/>
                    <a:pt x="6651" y="491"/>
                  </a:cubicBezTo>
                  <a:cubicBezTo>
                    <a:pt x="6745" y="456"/>
                    <a:pt x="6723" y="315"/>
                    <a:pt x="6632" y="315"/>
                  </a:cubicBezTo>
                  <a:cubicBezTo>
                    <a:pt x="6622" y="315"/>
                    <a:pt x="6611" y="317"/>
                    <a:pt x="6599" y="321"/>
                  </a:cubicBezTo>
                  <a:cubicBezTo>
                    <a:pt x="6075" y="493"/>
                    <a:pt x="5582" y="658"/>
                    <a:pt x="5073" y="658"/>
                  </a:cubicBezTo>
                  <a:cubicBezTo>
                    <a:pt x="4844" y="658"/>
                    <a:pt x="4612" y="625"/>
                    <a:pt x="4373" y="544"/>
                  </a:cubicBezTo>
                  <a:cubicBezTo>
                    <a:pt x="4465" y="426"/>
                    <a:pt x="4491" y="256"/>
                    <a:pt x="4452" y="112"/>
                  </a:cubicBezTo>
                  <a:cubicBezTo>
                    <a:pt x="4438" y="85"/>
                    <a:pt x="4412" y="59"/>
                    <a:pt x="4386" y="59"/>
                  </a:cubicBezTo>
                  <a:cubicBezTo>
                    <a:pt x="4347" y="20"/>
                    <a:pt x="4294" y="0"/>
                    <a:pt x="42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3A370F57-06AF-9A01-F656-A37DF9B00279}"/>
              </a:ext>
            </a:extLst>
          </p:cNvPr>
          <p:cNvSpPr txBox="1"/>
          <p:nvPr/>
        </p:nvSpPr>
        <p:spPr>
          <a:xfrm>
            <a:off x="8444950" y="4835723"/>
            <a:ext cx="752129" cy="307777"/>
          </a:xfrm>
          <a:prstGeom prst="rect">
            <a:avLst/>
          </a:prstGeom>
          <a:noFill/>
        </p:spPr>
        <p:txBody>
          <a:bodyPr wrap="none" rtlCol="0">
            <a:spAutoFit/>
          </a:bodyPr>
          <a:lstStyle/>
          <a:p>
            <a:r>
              <a:rPr lang="en-MY" dirty="0">
                <a:solidFill>
                  <a:schemeClr val="tx1"/>
                </a:solidFill>
              </a:rPr>
              <a:t>Page 1</a:t>
            </a:r>
          </a:p>
        </p:txBody>
      </p:sp>
      <p:sp>
        <p:nvSpPr>
          <p:cNvPr id="20" name="Google Shape;712;p49">
            <a:extLst>
              <a:ext uri="{FF2B5EF4-FFF2-40B4-BE49-F238E27FC236}">
                <a16:creationId xmlns:a16="http://schemas.microsoft.com/office/drawing/2014/main" id="{CFA66756-E035-D80A-738D-6B9F25EB3074}"/>
              </a:ext>
            </a:extLst>
          </p:cNvPr>
          <p:cNvSpPr txBox="1">
            <a:spLocks/>
          </p:cNvSpPr>
          <p:nvPr/>
        </p:nvSpPr>
        <p:spPr>
          <a:xfrm>
            <a:off x="1305675" y="0"/>
            <a:ext cx="6532650" cy="7697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Roboto Slab"/>
              <a:buNone/>
              <a:defRPr sz="30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a:buClr>
                <a:schemeClr val="dk1"/>
              </a:buClr>
              <a:buSzPts val="1100"/>
              <a:buFont typeface="Arial"/>
              <a:buNone/>
            </a:pPr>
            <a:r>
              <a:rPr lang="en-MY" dirty="0"/>
              <a:t>Model Preparation</a:t>
            </a:r>
          </a:p>
        </p:txBody>
      </p:sp>
      <p:sp>
        <p:nvSpPr>
          <p:cNvPr id="4" name="TextBox 3">
            <a:extLst>
              <a:ext uri="{FF2B5EF4-FFF2-40B4-BE49-F238E27FC236}">
                <a16:creationId xmlns:a16="http://schemas.microsoft.com/office/drawing/2014/main" id="{2D02F199-4EB5-FB4E-49D7-73030A0180FE}"/>
              </a:ext>
            </a:extLst>
          </p:cNvPr>
          <p:cNvSpPr txBox="1"/>
          <p:nvPr/>
        </p:nvSpPr>
        <p:spPr>
          <a:xfrm>
            <a:off x="2721440" y="597923"/>
            <a:ext cx="3694586" cy="307777"/>
          </a:xfrm>
          <a:prstGeom prst="rect">
            <a:avLst/>
          </a:prstGeom>
          <a:noFill/>
        </p:spPr>
        <p:txBody>
          <a:bodyPr wrap="square" rtlCol="0">
            <a:spAutoFit/>
          </a:bodyPr>
          <a:lstStyle/>
          <a:p>
            <a:r>
              <a:rPr lang="en-US" dirty="0"/>
              <a:t>C. Recommender System</a:t>
            </a:r>
          </a:p>
        </p:txBody>
      </p:sp>
      <p:sp>
        <p:nvSpPr>
          <p:cNvPr id="26" name="TextBox 25">
            <a:extLst>
              <a:ext uri="{FF2B5EF4-FFF2-40B4-BE49-F238E27FC236}">
                <a16:creationId xmlns:a16="http://schemas.microsoft.com/office/drawing/2014/main" id="{25F36E28-E730-D60C-94D7-BBA5136F3A05}"/>
              </a:ext>
            </a:extLst>
          </p:cNvPr>
          <p:cNvSpPr txBox="1"/>
          <p:nvPr/>
        </p:nvSpPr>
        <p:spPr>
          <a:xfrm>
            <a:off x="736005" y="1073343"/>
            <a:ext cx="4948429" cy="1384995"/>
          </a:xfrm>
          <a:prstGeom prst="rect">
            <a:avLst/>
          </a:prstGeom>
          <a:noFill/>
        </p:spPr>
        <p:txBody>
          <a:bodyPr wrap="square" rtlCol="0">
            <a:spAutoFit/>
          </a:bodyPr>
          <a:lstStyle/>
          <a:p>
            <a:pPr marL="342900" indent="-342900">
              <a:buAutoNum type="arabicPeriod"/>
            </a:pPr>
            <a:r>
              <a:rPr lang="en-US" dirty="0"/>
              <a:t>Combine attribute from Business dataset with review id</a:t>
            </a:r>
          </a:p>
          <a:p>
            <a:pPr marL="342900" indent="-342900">
              <a:buAutoNum type="arabicPeriod"/>
            </a:pPr>
            <a:r>
              <a:rPr lang="en-US" dirty="0"/>
              <a:t>Attributes about 116 columns used </a:t>
            </a:r>
          </a:p>
          <a:p>
            <a:pPr marL="342900" indent="-342900">
              <a:buAutoNum type="arabicPeriod"/>
            </a:pPr>
            <a:r>
              <a:rPr lang="en-US" dirty="0"/>
              <a:t>Drop duplicate business name</a:t>
            </a:r>
          </a:p>
          <a:p>
            <a:pPr marL="342900" indent="-342900">
              <a:buAutoNum type="arabicPeriod"/>
            </a:pPr>
            <a:r>
              <a:rPr lang="en-US" dirty="0"/>
              <a:t>Change name as business index</a:t>
            </a:r>
          </a:p>
          <a:p>
            <a:endParaRPr lang="en-US" dirty="0"/>
          </a:p>
          <a:p>
            <a:endParaRPr lang="en-US" dirty="0"/>
          </a:p>
        </p:txBody>
      </p:sp>
      <p:pic>
        <p:nvPicPr>
          <p:cNvPr id="3" name="Picture 2">
            <a:extLst>
              <a:ext uri="{FF2B5EF4-FFF2-40B4-BE49-F238E27FC236}">
                <a16:creationId xmlns:a16="http://schemas.microsoft.com/office/drawing/2014/main" id="{7973434C-FD37-2A3F-AA6A-FAE56CACDC65}"/>
              </a:ext>
            </a:extLst>
          </p:cNvPr>
          <p:cNvPicPr>
            <a:picLocks noChangeAspect="1"/>
          </p:cNvPicPr>
          <p:nvPr/>
        </p:nvPicPr>
        <p:blipFill>
          <a:blip r:embed="rId3"/>
          <a:stretch>
            <a:fillRect/>
          </a:stretch>
        </p:blipFill>
        <p:spPr>
          <a:xfrm>
            <a:off x="1365007" y="2318903"/>
            <a:ext cx="6473318" cy="2512954"/>
          </a:xfrm>
          <a:prstGeom prst="rect">
            <a:avLst/>
          </a:prstGeom>
        </p:spPr>
      </p:pic>
      <p:sp>
        <p:nvSpPr>
          <p:cNvPr id="21" name="TextBox 20">
            <a:extLst>
              <a:ext uri="{FF2B5EF4-FFF2-40B4-BE49-F238E27FC236}">
                <a16:creationId xmlns:a16="http://schemas.microsoft.com/office/drawing/2014/main" id="{954FEEFD-8F31-9102-8BA8-B225BAFB494B}"/>
              </a:ext>
            </a:extLst>
          </p:cNvPr>
          <p:cNvSpPr txBox="1"/>
          <p:nvPr/>
        </p:nvSpPr>
        <p:spPr>
          <a:xfrm>
            <a:off x="8292485" y="4834763"/>
            <a:ext cx="851515" cy="307777"/>
          </a:xfrm>
          <a:prstGeom prst="rect">
            <a:avLst/>
          </a:prstGeom>
          <a:noFill/>
        </p:spPr>
        <p:txBody>
          <a:bodyPr wrap="none" rtlCol="0">
            <a:spAutoFit/>
          </a:bodyPr>
          <a:lstStyle/>
          <a:p>
            <a:r>
              <a:rPr lang="en-MY" dirty="0"/>
              <a:t>Page 17</a:t>
            </a:r>
          </a:p>
        </p:txBody>
      </p:sp>
      <p:sp>
        <p:nvSpPr>
          <p:cNvPr id="22" name="TextBox 21">
            <a:extLst>
              <a:ext uri="{FF2B5EF4-FFF2-40B4-BE49-F238E27FC236}">
                <a16:creationId xmlns:a16="http://schemas.microsoft.com/office/drawing/2014/main" id="{E6C34F7C-0227-36C6-18A1-697AC8775A6F}"/>
              </a:ext>
            </a:extLst>
          </p:cNvPr>
          <p:cNvSpPr txBox="1"/>
          <p:nvPr/>
        </p:nvSpPr>
        <p:spPr>
          <a:xfrm>
            <a:off x="2227264" y="2028592"/>
            <a:ext cx="5027338" cy="276999"/>
          </a:xfrm>
          <a:prstGeom prst="rect">
            <a:avLst/>
          </a:prstGeom>
          <a:noFill/>
        </p:spPr>
        <p:txBody>
          <a:bodyPr wrap="none" rtlCol="0">
            <a:spAutoFit/>
          </a:bodyPr>
          <a:lstStyle/>
          <a:p>
            <a:r>
              <a:rPr lang="en-MY" sz="1200" b="1" dirty="0"/>
              <a:t>Table 13.0 </a:t>
            </a:r>
            <a:r>
              <a:rPr lang="en-MY" sz="1200" dirty="0"/>
              <a:t>: </a:t>
            </a:r>
            <a:r>
              <a:rPr lang="en-MY" sz="1200" dirty="0" err="1"/>
              <a:t>Dataframe</a:t>
            </a:r>
            <a:r>
              <a:rPr lang="en-MY" sz="1200" dirty="0"/>
              <a:t> With Index As Label And Attributes As Columns</a:t>
            </a:r>
          </a:p>
        </p:txBody>
      </p:sp>
    </p:spTree>
    <p:extLst>
      <p:ext uri="{BB962C8B-B14F-4D97-AF65-F5344CB8AC3E}">
        <p14:creationId xmlns:p14="http://schemas.microsoft.com/office/powerpoint/2010/main" val="1707781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grpSp>
        <p:nvGrpSpPr>
          <p:cNvPr id="754" name="Google Shape;754;p51"/>
          <p:cNvGrpSpPr/>
          <p:nvPr/>
        </p:nvGrpSpPr>
        <p:grpSpPr>
          <a:xfrm>
            <a:off x="4396533" y="294300"/>
            <a:ext cx="344400" cy="4658925"/>
            <a:chOff x="4396533" y="294300"/>
            <a:chExt cx="344400" cy="4658925"/>
          </a:xfrm>
        </p:grpSpPr>
        <p:sp>
          <p:nvSpPr>
            <p:cNvPr id="755" name="Google Shape;755;p51"/>
            <p:cNvSpPr/>
            <p:nvPr/>
          </p:nvSpPr>
          <p:spPr>
            <a:xfrm>
              <a:off x="4396533" y="294300"/>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1"/>
            <p:cNvSpPr/>
            <p:nvPr/>
          </p:nvSpPr>
          <p:spPr>
            <a:xfrm>
              <a:off x="4396533" y="910661"/>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1"/>
            <p:cNvSpPr/>
            <p:nvPr/>
          </p:nvSpPr>
          <p:spPr>
            <a:xfrm>
              <a:off x="4396533" y="1527021"/>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1"/>
            <p:cNvSpPr/>
            <p:nvPr/>
          </p:nvSpPr>
          <p:spPr>
            <a:xfrm>
              <a:off x="4396533" y="2143382"/>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1"/>
            <p:cNvSpPr/>
            <p:nvPr/>
          </p:nvSpPr>
          <p:spPr>
            <a:xfrm>
              <a:off x="4396533" y="2759743"/>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1"/>
            <p:cNvSpPr/>
            <p:nvPr/>
          </p:nvSpPr>
          <p:spPr>
            <a:xfrm>
              <a:off x="4396533" y="3376104"/>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1"/>
            <p:cNvSpPr/>
            <p:nvPr/>
          </p:nvSpPr>
          <p:spPr>
            <a:xfrm>
              <a:off x="4396533" y="3992464"/>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1"/>
            <p:cNvSpPr/>
            <p:nvPr/>
          </p:nvSpPr>
          <p:spPr>
            <a:xfrm>
              <a:off x="4396533" y="4608825"/>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51"/>
          <p:cNvGrpSpPr/>
          <p:nvPr/>
        </p:nvGrpSpPr>
        <p:grpSpPr>
          <a:xfrm>
            <a:off x="228590" y="229545"/>
            <a:ext cx="1159249" cy="1147653"/>
            <a:chOff x="1339740" y="433220"/>
            <a:chExt cx="1159249" cy="1147653"/>
          </a:xfrm>
        </p:grpSpPr>
        <p:sp>
          <p:nvSpPr>
            <p:cNvPr id="764" name="Google Shape;764;p51"/>
            <p:cNvSpPr/>
            <p:nvPr/>
          </p:nvSpPr>
          <p:spPr>
            <a:xfrm>
              <a:off x="1339740" y="621242"/>
              <a:ext cx="282547" cy="959631"/>
            </a:xfrm>
            <a:custGeom>
              <a:avLst/>
              <a:gdLst/>
              <a:ahLst/>
              <a:cxnLst/>
              <a:rect l="l" t="t" r="r" b="b"/>
              <a:pathLst>
                <a:path w="1925" h="6538" extrusionOk="0">
                  <a:moveTo>
                    <a:pt x="733" y="1488"/>
                  </a:moveTo>
                  <a:cubicBezTo>
                    <a:pt x="812" y="1528"/>
                    <a:pt x="851" y="1632"/>
                    <a:pt x="799" y="1711"/>
                  </a:cubicBezTo>
                  <a:cubicBezTo>
                    <a:pt x="668" y="1698"/>
                    <a:pt x="550" y="1632"/>
                    <a:pt x="458" y="1541"/>
                  </a:cubicBezTo>
                  <a:cubicBezTo>
                    <a:pt x="511" y="1506"/>
                    <a:pt x="575" y="1488"/>
                    <a:pt x="639" y="1488"/>
                  </a:cubicBezTo>
                  <a:cubicBezTo>
                    <a:pt x="671" y="1488"/>
                    <a:pt x="703" y="1493"/>
                    <a:pt x="733" y="1501"/>
                  </a:cubicBezTo>
                  <a:lnTo>
                    <a:pt x="733" y="1488"/>
                  </a:lnTo>
                  <a:close/>
                  <a:moveTo>
                    <a:pt x="319" y="3965"/>
                  </a:moveTo>
                  <a:cubicBezTo>
                    <a:pt x="399" y="3965"/>
                    <a:pt x="475" y="4023"/>
                    <a:pt x="524" y="4081"/>
                  </a:cubicBezTo>
                  <a:lnTo>
                    <a:pt x="524" y="4094"/>
                  </a:lnTo>
                  <a:cubicBezTo>
                    <a:pt x="444" y="4134"/>
                    <a:pt x="356" y="4151"/>
                    <a:pt x="267" y="4151"/>
                  </a:cubicBezTo>
                  <a:cubicBezTo>
                    <a:pt x="239" y="4151"/>
                    <a:pt x="211" y="4149"/>
                    <a:pt x="183" y="4146"/>
                  </a:cubicBezTo>
                  <a:cubicBezTo>
                    <a:pt x="157" y="4081"/>
                    <a:pt x="183" y="4015"/>
                    <a:pt x="236" y="3989"/>
                  </a:cubicBezTo>
                  <a:cubicBezTo>
                    <a:pt x="263" y="3972"/>
                    <a:pt x="291" y="3965"/>
                    <a:pt x="319" y="3965"/>
                  </a:cubicBezTo>
                  <a:close/>
                  <a:moveTo>
                    <a:pt x="1051" y="0"/>
                  </a:moveTo>
                  <a:cubicBezTo>
                    <a:pt x="782" y="0"/>
                    <a:pt x="514" y="103"/>
                    <a:pt x="367" y="310"/>
                  </a:cubicBezTo>
                  <a:cubicBezTo>
                    <a:pt x="131" y="637"/>
                    <a:pt x="52" y="1292"/>
                    <a:pt x="314" y="1619"/>
                  </a:cubicBezTo>
                  <a:cubicBezTo>
                    <a:pt x="157" y="1842"/>
                    <a:pt x="105" y="2104"/>
                    <a:pt x="170" y="2365"/>
                  </a:cubicBezTo>
                  <a:cubicBezTo>
                    <a:pt x="210" y="2536"/>
                    <a:pt x="275" y="2680"/>
                    <a:pt x="354" y="2837"/>
                  </a:cubicBezTo>
                  <a:cubicBezTo>
                    <a:pt x="458" y="3033"/>
                    <a:pt x="838" y="3740"/>
                    <a:pt x="602" y="4028"/>
                  </a:cubicBezTo>
                  <a:cubicBezTo>
                    <a:pt x="525" y="3926"/>
                    <a:pt x="398" y="3840"/>
                    <a:pt x="272" y="3840"/>
                  </a:cubicBezTo>
                  <a:cubicBezTo>
                    <a:pt x="205" y="3840"/>
                    <a:pt x="138" y="3864"/>
                    <a:pt x="79" y="3923"/>
                  </a:cubicBezTo>
                  <a:cubicBezTo>
                    <a:pt x="0" y="4002"/>
                    <a:pt x="0" y="4133"/>
                    <a:pt x="79" y="4225"/>
                  </a:cubicBezTo>
                  <a:cubicBezTo>
                    <a:pt x="79" y="4251"/>
                    <a:pt x="105" y="4277"/>
                    <a:pt x="131" y="4290"/>
                  </a:cubicBezTo>
                  <a:cubicBezTo>
                    <a:pt x="174" y="4302"/>
                    <a:pt x="220" y="4308"/>
                    <a:pt x="266" y="4308"/>
                  </a:cubicBezTo>
                  <a:cubicBezTo>
                    <a:pt x="374" y="4308"/>
                    <a:pt x="484" y="4276"/>
                    <a:pt x="576" y="4211"/>
                  </a:cubicBezTo>
                  <a:lnTo>
                    <a:pt x="576" y="4211"/>
                  </a:lnTo>
                  <a:cubicBezTo>
                    <a:pt x="838" y="4971"/>
                    <a:pt x="589" y="5678"/>
                    <a:pt x="340" y="6437"/>
                  </a:cubicBezTo>
                  <a:cubicBezTo>
                    <a:pt x="317" y="6499"/>
                    <a:pt x="367" y="6538"/>
                    <a:pt x="420" y="6538"/>
                  </a:cubicBezTo>
                  <a:cubicBezTo>
                    <a:pt x="457" y="6538"/>
                    <a:pt x="495" y="6519"/>
                    <a:pt x="511" y="6476"/>
                  </a:cubicBezTo>
                  <a:cubicBezTo>
                    <a:pt x="812" y="5756"/>
                    <a:pt x="1087" y="4840"/>
                    <a:pt x="655" y="4133"/>
                  </a:cubicBezTo>
                  <a:cubicBezTo>
                    <a:pt x="759" y="4028"/>
                    <a:pt x="825" y="3897"/>
                    <a:pt x="838" y="3753"/>
                  </a:cubicBezTo>
                  <a:cubicBezTo>
                    <a:pt x="851" y="3504"/>
                    <a:pt x="786" y="3243"/>
                    <a:pt x="655" y="3033"/>
                  </a:cubicBezTo>
                  <a:cubicBezTo>
                    <a:pt x="419" y="2549"/>
                    <a:pt x="249" y="2208"/>
                    <a:pt x="380" y="1698"/>
                  </a:cubicBezTo>
                  <a:lnTo>
                    <a:pt x="380" y="1698"/>
                  </a:lnTo>
                  <a:cubicBezTo>
                    <a:pt x="486" y="1780"/>
                    <a:pt x="612" y="1831"/>
                    <a:pt x="742" y="1831"/>
                  </a:cubicBezTo>
                  <a:cubicBezTo>
                    <a:pt x="756" y="1831"/>
                    <a:pt x="771" y="1830"/>
                    <a:pt x="786" y="1829"/>
                  </a:cubicBezTo>
                  <a:cubicBezTo>
                    <a:pt x="825" y="1829"/>
                    <a:pt x="851" y="1803"/>
                    <a:pt x="851" y="1763"/>
                  </a:cubicBezTo>
                  <a:cubicBezTo>
                    <a:pt x="930" y="1698"/>
                    <a:pt x="956" y="1567"/>
                    <a:pt x="890" y="1475"/>
                  </a:cubicBezTo>
                  <a:cubicBezTo>
                    <a:pt x="819" y="1390"/>
                    <a:pt x="720" y="1347"/>
                    <a:pt x="620" y="1347"/>
                  </a:cubicBezTo>
                  <a:cubicBezTo>
                    <a:pt x="536" y="1347"/>
                    <a:pt x="451" y="1376"/>
                    <a:pt x="380" y="1436"/>
                  </a:cubicBezTo>
                  <a:cubicBezTo>
                    <a:pt x="236" y="1135"/>
                    <a:pt x="327" y="664"/>
                    <a:pt x="524" y="415"/>
                  </a:cubicBezTo>
                  <a:cubicBezTo>
                    <a:pt x="651" y="241"/>
                    <a:pt x="883" y="153"/>
                    <a:pt x="1116" y="153"/>
                  </a:cubicBezTo>
                  <a:cubicBezTo>
                    <a:pt x="1341" y="153"/>
                    <a:pt x="1567" y="235"/>
                    <a:pt x="1702" y="402"/>
                  </a:cubicBezTo>
                  <a:cubicBezTo>
                    <a:pt x="1807" y="650"/>
                    <a:pt x="1794" y="938"/>
                    <a:pt x="1506" y="1056"/>
                  </a:cubicBezTo>
                  <a:cubicBezTo>
                    <a:pt x="1461" y="1077"/>
                    <a:pt x="1417" y="1087"/>
                    <a:pt x="1375" y="1087"/>
                  </a:cubicBezTo>
                  <a:cubicBezTo>
                    <a:pt x="1157" y="1087"/>
                    <a:pt x="997" y="833"/>
                    <a:pt x="1139" y="624"/>
                  </a:cubicBezTo>
                  <a:cubicBezTo>
                    <a:pt x="1168" y="585"/>
                    <a:pt x="1133" y="540"/>
                    <a:pt x="1091" y="540"/>
                  </a:cubicBezTo>
                  <a:cubicBezTo>
                    <a:pt x="1076" y="540"/>
                    <a:pt x="1061" y="545"/>
                    <a:pt x="1047" y="559"/>
                  </a:cubicBezTo>
                  <a:cubicBezTo>
                    <a:pt x="778" y="816"/>
                    <a:pt x="1035" y="1233"/>
                    <a:pt x="1369" y="1233"/>
                  </a:cubicBezTo>
                  <a:cubicBezTo>
                    <a:pt x="1393" y="1233"/>
                    <a:pt x="1416" y="1231"/>
                    <a:pt x="1440" y="1226"/>
                  </a:cubicBezTo>
                  <a:cubicBezTo>
                    <a:pt x="1807" y="1161"/>
                    <a:pt x="1925" y="794"/>
                    <a:pt x="1820" y="480"/>
                  </a:cubicBezTo>
                  <a:cubicBezTo>
                    <a:pt x="1820" y="467"/>
                    <a:pt x="1820" y="467"/>
                    <a:pt x="1820" y="454"/>
                  </a:cubicBezTo>
                  <a:cubicBezTo>
                    <a:pt x="1705" y="152"/>
                    <a:pt x="1377" y="0"/>
                    <a:pt x="105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p:nvPr/>
          </p:nvSpPr>
          <p:spPr>
            <a:xfrm>
              <a:off x="1508828" y="433220"/>
              <a:ext cx="990161" cy="269777"/>
            </a:xfrm>
            <a:custGeom>
              <a:avLst/>
              <a:gdLst/>
              <a:ahLst/>
              <a:cxnLst/>
              <a:rect l="l" t="t" r="r" b="b"/>
              <a:pathLst>
                <a:path w="6746" h="1838" extrusionOk="0">
                  <a:moveTo>
                    <a:pt x="4243" y="151"/>
                  </a:moveTo>
                  <a:cubicBezTo>
                    <a:pt x="4264" y="151"/>
                    <a:pt x="4286" y="155"/>
                    <a:pt x="4308" y="164"/>
                  </a:cubicBezTo>
                  <a:cubicBezTo>
                    <a:pt x="4321" y="282"/>
                    <a:pt x="4308" y="400"/>
                    <a:pt x="4255" y="504"/>
                  </a:cubicBezTo>
                  <a:lnTo>
                    <a:pt x="4242" y="504"/>
                  </a:lnTo>
                  <a:cubicBezTo>
                    <a:pt x="4164" y="439"/>
                    <a:pt x="4072" y="321"/>
                    <a:pt x="4137" y="203"/>
                  </a:cubicBezTo>
                  <a:cubicBezTo>
                    <a:pt x="4164" y="168"/>
                    <a:pt x="4201" y="151"/>
                    <a:pt x="4243" y="151"/>
                  </a:cubicBezTo>
                  <a:close/>
                  <a:moveTo>
                    <a:pt x="1702" y="426"/>
                  </a:moveTo>
                  <a:cubicBezTo>
                    <a:pt x="1794" y="517"/>
                    <a:pt x="1859" y="635"/>
                    <a:pt x="1859" y="766"/>
                  </a:cubicBezTo>
                  <a:cubicBezTo>
                    <a:pt x="1835" y="783"/>
                    <a:pt x="1809" y="790"/>
                    <a:pt x="1783" y="790"/>
                  </a:cubicBezTo>
                  <a:cubicBezTo>
                    <a:pt x="1728" y="790"/>
                    <a:pt x="1677" y="755"/>
                    <a:pt x="1650" y="701"/>
                  </a:cubicBezTo>
                  <a:cubicBezTo>
                    <a:pt x="1624" y="609"/>
                    <a:pt x="1650" y="504"/>
                    <a:pt x="1702" y="426"/>
                  </a:cubicBezTo>
                  <a:close/>
                  <a:moveTo>
                    <a:pt x="4240" y="0"/>
                  </a:moveTo>
                  <a:cubicBezTo>
                    <a:pt x="4186" y="0"/>
                    <a:pt x="4131" y="20"/>
                    <a:pt x="4085" y="59"/>
                  </a:cubicBezTo>
                  <a:cubicBezTo>
                    <a:pt x="3928" y="229"/>
                    <a:pt x="4033" y="465"/>
                    <a:pt x="4190" y="583"/>
                  </a:cubicBezTo>
                  <a:cubicBezTo>
                    <a:pt x="4126" y="641"/>
                    <a:pt x="4037" y="664"/>
                    <a:pt x="3937" y="664"/>
                  </a:cubicBezTo>
                  <a:cubicBezTo>
                    <a:pt x="3607" y="664"/>
                    <a:pt x="3149" y="414"/>
                    <a:pt x="2998" y="334"/>
                  </a:cubicBezTo>
                  <a:cubicBezTo>
                    <a:pt x="2854" y="256"/>
                    <a:pt x="2697" y="190"/>
                    <a:pt x="2527" y="151"/>
                  </a:cubicBezTo>
                  <a:cubicBezTo>
                    <a:pt x="2457" y="132"/>
                    <a:pt x="2385" y="123"/>
                    <a:pt x="2312" y="123"/>
                  </a:cubicBezTo>
                  <a:cubicBezTo>
                    <a:pt x="2127" y="123"/>
                    <a:pt x="1940" y="182"/>
                    <a:pt x="1781" y="295"/>
                  </a:cubicBezTo>
                  <a:cubicBezTo>
                    <a:pt x="1638" y="181"/>
                    <a:pt x="1433" y="131"/>
                    <a:pt x="1221" y="131"/>
                  </a:cubicBezTo>
                  <a:cubicBezTo>
                    <a:pt x="945" y="131"/>
                    <a:pt x="656" y="214"/>
                    <a:pt x="472" y="347"/>
                  </a:cubicBezTo>
                  <a:cubicBezTo>
                    <a:pt x="0" y="675"/>
                    <a:pt x="53" y="1591"/>
                    <a:pt x="616" y="1800"/>
                  </a:cubicBezTo>
                  <a:lnTo>
                    <a:pt x="642" y="1800"/>
                  </a:lnTo>
                  <a:cubicBezTo>
                    <a:pt x="712" y="1825"/>
                    <a:pt x="786" y="1837"/>
                    <a:pt x="859" y="1837"/>
                  </a:cubicBezTo>
                  <a:cubicBezTo>
                    <a:pt x="1102" y="1837"/>
                    <a:pt x="1338" y="1702"/>
                    <a:pt x="1388" y="1421"/>
                  </a:cubicBezTo>
                  <a:cubicBezTo>
                    <a:pt x="1436" y="1154"/>
                    <a:pt x="1213" y="916"/>
                    <a:pt x="978" y="916"/>
                  </a:cubicBezTo>
                  <a:cubicBezTo>
                    <a:pt x="889" y="916"/>
                    <a:pt x="799" y="949"/>
                    <a:pt x="720" y="1028"/>
                  </a:cubicBezTo>
                  <a:cubicBezTo>
                    <a:pt x="678" y="1071"/>
                    <a:pt x="713" y="1130"/>
                    <a:pt x="763" y="1130"/>
                  </a:cubicBezTo>
                  <a:cubicBezTo>
                    <a:pt x="774" y="1130"/>
                    <a:pt x="786" y="1127"/>
                    <a:pt x="799" y="1120"/>
                  </a:cubicBezTo>
                  <a:cubicBezTo>
                    <a:pt x="851" y="1082"/>
                    <a:pt x="907" y="1066"/>
                    <a:pt x="961" y="1066"/>
                  </a:cubicBezTo>
                  <a:cubicBezTo>
                    <a:pt x="1151" y="1066"/>
                    <a:pt x="1320" y="1272"/>
                    <a:pt x="1218" y="1486"/>
                  </a:cubicBezTo>
                  <a:cubicBezTo>
                    <a:pt x="1142" y="1671"/>
                    <a:pt x="997" y="1743"/>
                    <a:pt x="836" y="1743"/>
                  </a:cubicBezTo>
                  <a:cubicBezTo>
                    <a:pt x="747" y="1743"/>
                    <a:pt x="652" y="1720"/>
                    <a:pt x="563" y="1683"/>
                  </a:cubicBezTo>
                  <a:cubicBezTo>
                    <a:pt x="236" y="1408"/>
                    <a:pt x="236" y="753"/>
                    <a:pt x="576" y="504"/>
                  </a:cubicBezTo>
                  <a:cubicBezTo>
                    <a:pt x="750" y="374"/>
                    <a:pt x="1010" y="284"/>
                    <a:pt x="1253" y="284"/>
                  </a:cubicBezTo>
                  <a:cubicBezTo>
                    <a:pt x="1377" y="284"/>
                    <a:pt x="1496" y="307"/>
                    <a:pt x="1597" y="360"/>
                  </a:cubicBezTo>
                  <a:cubicBezTo>
                    <a:pt x="1467" y="517"/>
                    <a:pt x="1493" y="740"/>
                    <a:pt x="1637" y="871"/>
                  </a:cubicBezTo>
                  <a:cubicBezTo>
                    <a:pt x="1672" y="896"/>
                    <a:pt x="1714" y="908"/>
                    <a:pt x="1756" y="908"/>
                  </a:cubicBezTo>
                  <a:cubicBezTo>
                    <a:pt x="1820" y="908"/>
                    <a:pt x="1885" y="880"/>
                    <a:pt x="1925" y="832"/>
                  </a:cubicBezTo>
                  <a:cubicBezTo>
                    <a:pt x="1964" y="832"/>
                    <a:pt x="1990" y="805"/>
                    <a:pt x="1990" y="766"/>
                  </a:cubicBezTo>
                  <a:cubicBezTo>
                    <a:pt x="2003" y="622"/>
                    <a:pt x="1951" y="478"/>
                    <a:pt x="1859" y="360"/>
                  </a:cubicBezTo>
                  <a:cubicBezTo>
                    <a:pt x="1982" y="329"/>
                    <a:pt x="2094" y="315"/>
                    <a:pt x="2202" y="315"/>
                  </a:cubicBezTo>
                  <a:cubicBezTo>
                    <a:pt x="2542" y="315"/>
                    <a:pt x="2826" y="456"/>
                    <a:pt x="3195" y="635"/>
                  </a:cubicBezTo>
                  <a:cubicBezTo>
                    <a:pt x="3387" y="755"/>
                    <a:pt x="3622" y="820"/>
                    <a:pt x="3852" y="820"/>
                  </a:cubicBezTo>
                  <a:cubicBezTo>
                    <a:pt x="3873" y="820"/>
                    <a:pt x="3894" y="820"/>
                    <a:pt x="3915" y="819"/>
                  </a:cubicBezTo>
                  <a:cubicBezTo>
                    <a:pt x="4059" y="792"/>
                    <a:pt x="4190" y="740"/>
                    <a:pt x="4308" y="635"/>
                  </a:cubicBezTo>
                  <a:cubicBezTo>
                    <a:pt x="4571" y="796"/>
                    <a:pt x="4861" y="859"/>
                    <a:pt x="5160" y="859"/>
                  </a:cubicBezTo>
                  <a:cubicBezTo>
                    <a:pt x="5664" y="859"/>
                    <a:pt x="6191" y="680"/>
                    <a:pt x="6651" y="491"/>
                  </a:cubicBezTo>
                  <a:cubicBezTo>
                    <a:pt x="6745" y="456"/>
                    <a:pt x="6723" y="315"/>
                    <a:pt x="6632" y="315"/>
                  </a:cubicBezTo>
                  <a:cubicBezTo>
                    <a:pt x="6622" y="315"/>
                    <a:pt x="6611" y="317"/>
                    <a:pt x="6599" y="321"/>
                  </a:cubicBezTo>
                  <a:cubicBezTo>
                    <a:pt x="6075" y="493"/>
                    <a:pt x="5582" y="658"/>
                    <a:pt x="5073" y="658"/>
                  </a:cubicBezTo>
                  <a:cubicBezTo>
                    <a:pt x="4844" y="658"/>
                    <a:pt x="4612" y="625"/>
                    <a:pt x="4373" y="544"/>
                  </a:cubicBezTo>
                  <a:cubicBezTo>
                    <a:pt x="4465" y="426"/>
                    <a:pt x="4491" y="256"/>
                    <a:pt x="4452" y="112"/>
                  </a:cubicBezTo>
                  <a:cubicBezTo>
                    <a:pt x="4438" y="85"/>
                    <a:pt x="4412" y="59"/>
                    <a:pt x="4386" y="59"/>
                  </a:cubicBezTo>
                  <a:cubicBezTo>
                    <a:pt x="4347" y="20"/>
                    <a:pt x="4294" y="0"/>
                    <a:pt x="42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3A370F57-06AF-9A01-F656-A37DF9B00279}"/>
              </a:ext>
            </a:extLst>
          </p:cNvPr>
          <p:cNvSpPr txBox="1"/>
          <p:nvPr/>
        </p:nvSpPr>
        <p:spPr>
          <a:xfrm>
            <a:off x="8444950" y="4835723"/>
            <a:ext cx="752129" cy="307777"/>
          </a:xfrm>
          <a:prstGeom prst="rect">
            <a:avLst/>
          </a:prstGeom>
          <a:noFill/>
        </p:spPr>
        <p:txBody>
          <a:bodyPr wrap="none" rtlCol="0">
            <a:spAutoFit/>
          </a:bodyPr>
          <a:lstStyle/>
          <a:p>
            <a:r>
              <a:rPr lang="en-MY" dirty="0">
                <a:solidFill>
                  <a:schemeClr val="tx1"/>
                </a:solidFill>
              </a:rPr>
              <a:t>Page 1</a:t>
            </a:r>
          </a:p>
        </p:txBody>
      </p:sp>
      <p:sp>
        <p:nvSpPr>
          <p:cNvPr id="20" name="Google Shape;712;p49">
            <a:extLst>
              <a:ext uri="{FF2B5EF4-FFF2-40B4-BE49-F238E27FC236}">
                <a16:creationId xmlns:a16="http://schemas.microsoft.com/office/drawing/2014/main" id="{CFA66756-E035-D80A-738D-6B9F25EB3074}"/>
              </a:ext>
            </a:extLst>
          </p:cNvPr>
          <p:cNvSpPr txBox="1">
            <a:spLocks/>
          </p:cNvSpPr>
          <p:nvPr/>
        </p:nvSpPr>
        <p:spPr>
          <a:xfrm>
            <a:off x="1305675" y="0"/>
            <a:ext cx="6532650" cy="7697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Roboto Slab"/>
              <a:buNone/>
              <a:defRPr sz="30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a:buClr>
                <a:schemeClr val="dk1"/>
              </a:buClr>
              <a:buSzPts val="1100"/>
              <a:buFont typeface="Arial"/>
              <a:buNone/>
            </a:pPr>
            <a:r>
              <a:rPr lang="en-MY" dirty="0"/>
              <a:t>Model Testing</a:t>
            </a:r>
          </a:p>
        </p:txBody>
      </p:sp>
      <p:sp>
        <p:nvSpPr>
          <p:cNvPr id="4" name="TextBox 3">
            <a:extLst>
              <a:ext uri="{FF2B5EF4-FFF2-40B4-BE49-F238E27FC236}">
                <a16:creationId xmlns:a16="http://schemas.microsoft.com/office/drawing/2014/main" id="{2D02F199-4EB5-FB4E-49D7-73030A0180FE}"/>
              </a:ext>
            </a:extLst>
          </p:cNvPr>
          <p:cNvSpPr txBox="1"/>
          <p:nvPr/>
        </p:nvSpPr>
        <p:spPr>
          <a:xfrm>
            <a:off x="2781952" y="589605"/>
            <a:ext cx="3694586" cy="307777"/>
          </a:xfrm>
          <a:prstGeom prst="rect">
            <a:avLst/>
          </a:prstGeom>
          <a:noFill/>
        </p:spPr>
        <p:txBody>
          <a:bodyPr wrap="square" rtlCol="0">
            <a:spAutoFit/>
          </a:bodyPr>
          <a:lstStyle/>
          <a:p>
            <a:r>
              <a:rPr lang="en-US" dirty="0"/>
              <a:t>C. Recommender System</a:t>
            </a:r>
          </a:p>
        </p:txBody>
      </p:sp>
      <p:pic>
        <p:nvPicPr>
          <p:cNvPr id="21" name="Picture 20">
            <a:extLst>
              <a:ext uri="{FF2B5EF4-FFF2-40B4-BE49-F238E27FC236}">
                <a16:creationId xmlns:a16="http://schemas.microsoft.com/office/drawing/2014/main" id="{653D4A4A-474A-BFCB-C64E-1B8A7F9D7A51}"/>
              </a:ext>
            </a:extLst>
          </p:cNvPr>
          <p:cNvPicPr>
            <a:picLocks noChangeAspect="1"/>
          </p:cNvPicPr>
          <p:nvPr/>
        </p:nvPicPr>
        <p:blipFill rotWithShape="1">
          <a:blip r:embed="rId3"/>
          <a:srcRect r="15924" b="45903"/>
          <a:stretch/>
        </p:blipFill>
        <p:spPr>
          <a:xfrm>
            <a:off x="2174720" y="3025559"/>
            <a:ext cx="4443623" cy="1200319"/>
          </a:xfrm>
          <a:prstGeom prst="rect">
            <a:avLst/>
          </a:prstGeom>
        </p:spPr>
      </p:pic>
      <p:pic>
        <p:nvPicPr>
          <p:cNvPr id="22" name="Picture 21">
            <a:extLst>
              <a:ext uri="{FF2B5EF4-FFF2-40B4-BE49-F238E27FC236}">
                <a16:creationId xmlns:a16="http://schemas.microsoft.com/office/drawing/2014/main" id="{A9CFAD4D-5B5A-6920-B899-F22EDB056AED}"/>
              </a:ext>
            </a:extLst>
          </p:cNvPr>
          <p:cNvPicPr>
            <a:picLocks noChangeAspect="1"/>
          </p:cNvPicPr>
          <p:nvPr/>
        </p:nvPicPr>
        <p:blipFill rotWithShape="1">
          <a:blip r:embed="rId4"/>
          <a:srcRect r="9378" b="42553"/>
          <a:stretch/>
        </p:blipFill>
        <p:spPr>
          <a:xfrm>
            <a:off x="2026000" y="1267233"/>
            <a:ext cx="4741061" cy="1188147"/>
          </a:xfrm>
          <a:prstGeom prst="rect">
            <a:avLst/>
          </a:prstGeom>
        </p:spPr>
      </p:pic>
      <p:sp>
        <p:nvSpPr>
          <p:cNvPr id="24" name="TextBox 23">
            <a:extLst>
              <a:ext uri="{FF2B5EF4-FFF2-40B4-BE49-F238E27FC236}">
                <a16:creationId xmlns:a16="http://schemas.microsoft.com/office/drawing/2014/main" id="{5CAC51E5-BD1C-3294-7982-4090879EF5B1}"/>
              </a:ext>
            </a:extLst>
          </p:cNvPr>
          <p:cNvSpPr txBox="1"/>
          <p:nvPr/>
        </p:nvSpPr>
        <p:spPr>
          <a:xfrm>
            <a:off x="8292485" y="4834763"/>
            <a:ext cx="851515" cy="307777"/>
          </a:xfrm>
          <a:prstGeom prst="rect">
            <a:avLst/>
          </a:prstGeom>
          <a:noFill/>
        </p:spPr>
        <p:txBody>
          <a:bodyPr wrap="none" rtlCol="0">
            <a:spAutoFit/>
          </a:bodyPr>
          <a:lstStyle/>
          <a:p>
            <a:r>
              <a:rPr lang="en-MY" dirty="0"/>
              <a:t>Page 18</a:t>
            </a:r>
          </a:p>
        </p:txBody>
      </p:sp>
      <p:sp>
        <p:nvSpPr>
          <p:cNvPr id="28" name="TextBox 27">
            <a:extLst>
              <a:ext uri="{FF2B5EF4-FFF2-40B4-BE49-F238E27FC236}">
                <a16:creationId xmlns:a16="http://schemas.microsoft.com/office/drawing/2014/main" id="{6320C3D2-32C8-C7D5-4D66-ABEE35B546B5}"/>
              </a:ext>
            </a:extLst>
          </p:cNvPr>
          <p:cNvSpPr txBox="1"/>
          <p:nvPr/>
        </p:nvSpPr>
        <p:spPr>
          <a:xfrm>
            <a:off x="1741796" y="2467552"/>
            <a:ext cx="5309467" cy="276999"/>
          </a:xfrm>
          <a:prstGeom prst="rect">
            <a:avLst/>
          </a:prstGeom>
          <a:noFill/>
        </p:spPr>
        <p:txBody>
          <a:bodyPr wrap="none" rtlCol="0">
            <a:spAutoFit/>
          </a:bodyPr>
          <a:lstStyle/>
          <a:p>
            <a:r>
              <a:rPr lang="en-MY" sz="1200" b="1" dirty="0"/>
              <a:t>Figure 5.0 </a:t>
            </a:r>
            <a:r>
              <a:rPr lang="en-MY" sz="1200" dirty="0"/>
              <a:t>: Recommend of Similar Restaurant Without Attributes Influence</a:t>
            </a:r>
          </a:p>
        </p:txBody>
      </p:sp>
      <p:sp>
        <p:nvSpPr>
          <p:cNvPr id="29" name="TextBox 28">
            <a:extLst>
              <a:ext uri="{FF2B5EF4-FFF2-40B4-BE49-F238E27FC236}">
                <a16:creationId xmlns:a16="http://schemas.microsoft.com/office/drawing/2014/main" id="{1CFC2FC8-C97E-8C1C-2657-0B1D14886A40}"/>
              </a:ext>
            </a:extLst>
          </p:cNvPr>
          <p:cNvSpPr txBox="1"/>
          <p:nvPr/>
        </p:nvSpPr>
        <p:spPr>
          <a:xfrm>
            <a:off x="1848395" y="4276076"/>
            <a:ext cx="5096267" cy="276999"/>
          </a:xfrm>
          <a:prstGeom prst="rect">
            <a:avLst/>
          </a:prstGeom>
          <a:noFill/>
        </p:spPr>
        <p:txBody>
          <a:bodyPr wrap="none" rtlCol="0">
            <a:spAutoFit/>
          </a:bodyPr>
          <a:lstStyle/>
          <a:p>
            <a:r>
              <a:rPr lang="en-MY" sz="1200" b="1" dirty="0"/>
              <a:t>Figure 6.0 </a:t>
            </a:r>
            <a:r>
              <a:rPr lang="en-MY" sz="1200" dirty="0"/>
              <a:t>: Recommend of Similar Restaurant With Attributes Influence</a:t>
            </a:r>
          </a:p>
        </p:txBody>
      </p:sp>
    </p:spTree>
    <p:extLst>
      <p:ext uri="{BB962C8B-B14F-4D97-AF65-F5344CB8AC3E}">
        <p14:creationId xmlns:p14="http://schemas.microsoft.com/office/powerpoint/2010/main" val="706952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44"/>
        <p:cNvGrpSpPr/>
        <p:nvPr/>
      </p:nvGrpSpPr>
      <p:grpSpPr>
        <a:xfrm>
          <a:off x="0" y="0"/>
          <a:ext cx="0" cy="0"/>
          <a:chOff x="0" y="0"/>
          <a:chExt cx="0" cy="0"/>
        </a:xfrm>
      </p:grpSpPr>
      <p:sp>
        <p:nvSpPr>
          <p:cNvPr id="645" name="Google Shape;645;p46"/>
          <p:cNvSpPr txBox="1">
            <a:spLocks noGrp="1"/>
          </p:cNvSpPr>
          <p:nvPr>
            <p:ph type="title"/>
          </p:nvPr>
        </p:nvSpPr>
        <p:spPr>
          <a:xfrm>
            <a:off x="699450" y="435892"/>
            <a:ext cx="7745100" cy="52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AGENDA</a:t>
            </a:r>
            <a:endParaRPr dirty="0"/>
          </a:p>
        </p:txBody>
      </p:sp>
      <p:sp>
        <p:nvSpPr>
          <p:cNvPr id="646" name="Google Shape;646;p46"/>
          <p:cNvSpPr/>
          <p:nvPr/>
        </p:nvSpPr>
        <p:spPr>
          <a:xfrm>
            <a:off x="865342" y="1954003"/>
            <a:ext cx="652800" cy="652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47" name="Google Shape;647;p46"/>
          <p:cNvSpPr/>
          <p:nvPr/>
        </p:nvSpPr>
        <p:spPr>
          <a:xfrm>
            <a:off x="4986362" y="1954048"/>
            <a:ext cx="652800" cy="652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48" name="Google Shape;648;p46"/>
          <p:cNvSpPr/>
          <p:nvPr/>
        </p:nvSpPr>
        <p:spPr>
          <a:xfrm>
            <a:off x="865342" y="3395807"/>
            <a:ext cx="652800" cy="652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49" name="Google Shape;649;p46"/>
          <p:cNvSpPr/>
          <p:nvPr/>
        </p:nvSpPr>
        <p:spPr>
          <a:xfrm>
            <a:off x="4976355" y="3322311"/>
            <a:ext cx="652800" cy="652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50" name="Google Shape;650;p46"/>
          <p:cNvSpPr txBox="1">
            <a:spLocks noGrp="1"/>
          </p:cNvSpPr>
          <p:nvPr>
            <p:ph type="subTitle" idx="1"/>
          </p:nvPr>
        </p:nvSpPr>
        <p:spPr>
          <a:xfrm>
            <a:off x="1694413" y="1954003"/>
            <a:ext cx="2877600" cy="58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a:t>
            </a:r>
          </a:p>
          <a:p>
            <a:pPr marL="0" lvl="0" indent="0" algn="ctr" rtl="0">
              <a:spcBef>
                <a:spcPts val="0"/>
              </a:spcBef>
              <a:spcAft>
                <a:spcPts val="0"/>
              </a:spcAft>
              <a:buNone/>
            </a:pPr>
            <a:r>
              <a:rPr lang="en" dirty="0"/>
              <a:t>&amp;</a:t>
            </a:r>
          </a:p>
          <a:p>
            <a:pPr marL="0" lvl="0" indent="0" algn="ctr" rtl="0">
              <a:spcBef>
                <a:spcPts val="0"/>
              </a:spcBef>
              <a:spcAft>
                <a:spcPts val="0"/>
              </a:spcAft>
              <a:buNone/>
            </a:pPr>
            <a:r>
              <a:rPr lang="en" dirty="0"/>
              <a:t> PROBLEM STATEMENT</a:t>
            </a:r>
            <a:endParaRPr dirty="0"/>
          </a:p>
        </p:txBody>
      </p:sp>
      <p:sp>
        <p:nvSpPr>
          <p:cNvPr id="651" name="Google Shape;651;p46"/>
          <p:cNvSpPr txBox="1">
            <a:spLocks noGrp="1"/>
          </p:cNvSpPr>
          <p:nvPr>
            <p:ph type="subTitle" idx="2"/>
          </p:nvPr>
        </p:nvSpPr>
        <p:spPr>
          <a:xfrm>
            <a:off x="5802458" y="1957657"/>
            <a:ext cx="2476200" cy="58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EXPLORATORY  DATA ANALYSIS </a:t>
            </a:r>
          </a:p>
          <a:p>
            <a:pPr marL="0" lvl="0" indent="0" algn="ctr" rtl="0">
              <a:spcBef>
                <a:spcPts val="0"/>
              </a:spcBef>
              <a:spcAft>
                <a:spcPts val="0"/>
              </a:spcAft>
              <a:buNone/>
            </a:pPr>
            <a:r>
              <a:rPr lang="en" dirty="0"/>
              <a:t>&amp; </a:t>
            </a:r>
          </a:p>
          <a:p>
            <a:pPr marL="0" lvl="0" indent="0" algn="ctr" rtl="0">
              <a:spcBef>
                <a:spcPts val="0"/>
              </a:spcBef>
              <a:spcAft>
                <a:spcPts val="0"/>
              </a:spcAft>
              <a:buNone/>
            </a:pPr>
            <a:r>
              <a:rPr lang="en" dirty="0"/>
              <a:t>MODEL PREPARATION</a:t>
            </a:r>
            <a:endParaRPr dirty="0"/>
          </a:p>
        </p:txBody>
      </p:sp>
      <p:sp>
        <p:nvSpPr>
          <p:cNvPr id="652" name="Google Shape;652;p46"/>
          <p:cNvSpPr txBox="1">
            <a:spLocks noGrp="1"/>
          </p:cNvSpPr>
          <p:nvPr>
            <p:ph type="subTitle" idx="3"/>
          </p:nvPr>
        </p:nvSpPr>
        <p:spPr>
          <a:xfrm>
            <a:off x="1694413" y="3398057"/>
            <a:ext cx="2877600" cy="58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CONCLUSION</a:t>
            </a:r>
          </a:p>
          <a:p>
            <a:pPr marL="0" lvl="0" indent="0" algn="ctr" rtl="0">
              <a:spcBef>
                <a:spcPts val="0"/>
              </a:spcBef>
              <a:spcAft>
                <a:spcPts val="0"/>
              </a:spcAft>
              <a:buClr>
                <a:schemeClr val="dk1"/>
              </a:buClr>
              <a:buSzPts val="1100"/>
              <a:buFont typeface="Arial"/>
              <a:buNone/>
            </a:pPr>
            <a:r>
              <a:rPr lang="en" dirty="0"/>
              <a:t>&amp;</a:t>
            </a:r>
          </a:p>
          <a:p>
            <a:pPr marL="0" lvl="0" indent="0" algn="ctr" rtl="0">
              <a:spcBef>
                <a:spcPts val="0"/>
              </a:spcBef>
              <a:spcAft>
                <a:spcPts val="0"/>
              </a:spcAft>
              <a:buClr>
                <a:schemeClr val="dk1"/>
              </a:buClr>
              <a:buSzPts val="1100"/>
              <a:buFont typeface="Arial"/>
              <a:buNone/>
            </a:pPr>
            <a:r>
              <a:rPr lang="en" dirty="0"/>
              <a:t>RECOMMENDATION</a:t>
            </a:r>
            <a:endParaRPr dirty="0"/>
          </a:p>
        </p:txBody>
      </p:sp>
      <p:sp>
        <p:nvSpPr>
          <p:cNvPr id="653" name="Google Shape;653;p46"/>
          <p:cNvSpPr txBox="1">
            <a:spLocks noGrp="1"/>
          </p:cNvSpPr>
          <p:nvPr>
            <p:ph type="subTitle" idx="4"/>
          </p:nvPr>
        </p:nvSpPr>
        <p:spPr>
          <a:xfrm>
            <a:off x="5802458" y="3322311"/>
            <a:ext cx="2476200" cy="58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REFERENCES</a:t>
            </a:r>
            <a:endParaRPr dirty="0"/>
          </a:p>
        </p:txBody>
      </p:sp>
      <p:sp>
        <p:nvSpPr>
          <p:cNvPr id="658" name="Google Shape;658;p46"/>
          <p:cNvSpPr txBox="1">
            <a:spLocks noGrp="1"/>
          </p:cNvSpPr>
          <p:nvPr>
            <p:ph type="title" idx="9"/>
          </p:nvPr>
        </p:nvSpPr>
        <p:spPr>
          <a:xfrm>
            <a:off x="865342" y="2017753"/>
            <a:ext cx="652800" cy="52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Slab"/>
                <a:ea typeface="Roboto Slab"/>
                <a:cs typeface="Roboto Slab"/>
                <a:sym typeface="Roboto Slab"/>
              </a:rPr>
              <a:t>01</a:t>
            </a:r>
            <a:endParaRPr>
              <a:solidFill>
                <a:schemeClr val="dk1"/>
              </a:solidFill>
              <a:latin typeface="Roboto Slab"/>
              <a:ea typeface="Roboto Slab"/>
              <a:cs typeface="Roboto Slab"/>
              <a:sym typeface="Roboto Slab"/>
            </a:endParaRPr>
          </a:p>
        </p:txBody>
      </p:sp>
      <p:sp>
        <p:nvSpPr>
          <p:cNvPr id="659" name="Google Shape;659;p46"/>
          <p:cNvSpPr txBox="1">
            <a:spLocks noGrp="1"/>
          </p:cNvSpPr>
          <p:nvPr>
            <p:ph type="title" idx="13"/>
          </p:nvPr>
        </p:nvSpPr>
        <p:spPr>
          <a:xfrm>
            <a:off x="4986362" y="2017805"/>
            <a:ext cx="652800" cy="52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Slab"/>
                <a:ea typeface="Roboto Slab"/>
                <a:cs typeface="Roboto Slab"/>
                <a:sym typeface="Roboto Slab"/>
              </a:rPr>
              <a:t>02</a:t>
            </a:r>
            <a:endParaRPr>
              <a:solidFill>
                <a:schemeClr val="dk1"/>
              </a:solidFill>
              <a:latin typeface="Roboto Slab"/>
              <a:ea typeface="Roboto Slab"/>
              <a:cs typeface="Roboto Slab"/>
              <a:sym typeface="Roboto Slab"/>
            </a:endParaRPr>
          </a:p>
        </p:txBody>
      </p:sp>
      <p:sp>
        <p:nvSpPr>
          <p:cNvPr id="660" name="Google Shape;660;p46"/>
          <p:cNvSpPr txBox="1">
            <a:spLocks noGrp="1"/>
          </p:cNvSpPr>
          <p:nvPr>
            <p:ph type="title" idx="14"/>
          </p:nvPr>
        </p:nvSpPr>
        <p:spPr>
          <a:xfrm>
            <a:off x="865342" y="3459557"/>
            <a:ext cx="652800" cy="52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Slab"/>
                <a:ea typeface="Roboto Slab"/>
                <a:cs typeface="Roboto Slab"/>
                <a:sym typeface="Roboto Slab"/>
              </a:rPr>
              <a:t>03</a:t>
            </a:r>
            <a:endParaRPr>
              <a:solidFill>
                <a:schemeClr val="dk1"/>
              </a:solidFill>
              <a:latin typeface="Roboto Slab"/>
              <a:ea typeface="Roboto Slab"/>
              <a:cs typeface="Roboto Slab"/>
              <a:sym typeface="Roboto Slab"/>
            </a:endParaRPr>
          </a:p>
        </p:txBody>
      </p:sp>
      <p:sp>
        <p:nvSpPr>
          <p:cNvPr id="661" name="Google Shape;661;p46"/>
          <p:cNvSpPr txBox="1">
            <a:spLocks noGrp="1"/>
          </p:cNvSpPr>
          <p:nvPr>
            <p:ph type="title" idx="15"/>
          </p:nvPr>
        </p:nvSpPr>
        <p:spPr>
          <a:xfrm>
            <a:off x="4976355" y="3386061"/>
            <a:ext cx="652800" cy="52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Slab"/>
                <a:ea typeface="Roboto Slab"/>
                <a:cs typeface="Roboto Slab"/>
                <a:sym typeface="Roboto Slab"/>
              </a:rPr>
              <a:t>04</a:t>
            </a:r>
            <a:endParaRPr>
              <a:solidFill>
                <a:schemeClr val="dk1"/>
              </a:solidFill>
              <a:latin typeface="Roboto Slab"/>
              <a:ea typeface="Roboto Slab"/>
              <a:cs typeface="Roboto Slab"/>
              <a:sym typeface="Roboto Slab"/>
            </a:endParaRPr>
          </a:p>
        </p:txBody>
      </p:sp>
      <p:sp>
        <p:nvSpPr>
          <p:cNvPr id="19" name="TextBox 18">
            <a:extLst>
              <a:ext uri="{FF2B5EF4-FFF2-40B4-BE49-F238E27FC236}">
                <a16:creationId xmlns:a16="http://schemas.microsoft.com/office/drawing/2014/main" id="{B82DEC99-3CCE-93BC-79D9-5D50B87B1EC9}"/>
              </a:ext>
            </a:extLst>
          </p:cNvPr>
          <p:cNvSpPr txBox="1"/>
          <p:nvPr/>
        </p:nvSpPr>
        <p:spPr>
          <a:xfrm>
            <a:off x="8444950" y="4835723"/>
            <a:ext cx="752129" cy="307777"/>
          </a:xfrm>
          <a:prstGeom prst="rect">
            <a:avLst/>
          </a:prstGeom>
          <a:noFill/>
        </p:spPr>
        <p:txBody>
          <a:bodyPr wrap="none" rtlCol="0">
            <a:spAutoFit/>
          </a:bodyPr>
          <a:lstStyle/>
          <a:p>
            <a:r>
              <a:rPr lang="en-MY" dirty="0"/>
              <a:t>Page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6" name="Google Shape;926;p57"/>
          <p:cNvSpPr txBox="1">
            <a:spLocks noGrp="1"/>
          </p:cNvSpPr>
          <p:nvPr>
            <p:ph type="title"/>
          </p:nvPr>
        </p:nvSpPr>
        <p:spPr>
          <a:xfrm>
            <a:off x="701959" y="361392"/>
            <a:ext cx="7743000" cy="6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CONCLUSION </a:t>
            </a:r>
            <a:br>
              <a:rPr lang="en" sz="2800" dirty="0"/>
            </a:br>
            <a:r>
              <a:rPr lang="en" sz="2800" dirty="0"/>
              <a:t>&amp; RECOMMENDATION</a:t>
            </a:r>
            <a:endParaRPr sz="2800" dirty="0"/>
          </a:p>
        </p:txBody>
      </p:sp>
      <p:sp>
        <p:nvSpPr>
          <p:cNvPr id="932" name="Google Shape;932;p57"/>
          <p:cNvSpPr txBox="1">
            <a:spLocks noGrp="1"/>
          </p:cNvSpPr>
          <p:nvPr>
            <p:ph type="subTitle" idx="2"/>
          </p:nvPr>
        </p:nvSpPr>
        <p:spPr>
          <a:xfrm>
            <a:off x="701958" y="1268511"/>
            <a:ext cx="7742991" cy="3217762"/>
          </a:xfrm>
          <a:prstGeom prst="rect">
            <a:avLst/>
          </a:prstGeom>
        </p:spPr>
        <p:txBody>
          <a:bodyPr spcFirstLastPara="1" wrap="square" lIns="91425" tIns="91425" rIns="91425" bIns="91425" anchor="t" anchorCtr="0">
            <a:noAutofit/>
          </a:bodyPr>
          <a:lstStyle/>
          <a:p>
            <a:pPr marL="0" lvl="0" indent="0" algn="just" rtl="0">
              <a:spcBef>
                <a:spcPts val="0"/>
              </a:spcBef>
              <a:buNone/>
            </a:pPr>
            <a:r>
              <a:rPr lang="en" sz="1600" dirty="0"/>
              <a:t>1. In multiclass classification prediction, gradient bossting classifier perform the best with F1 score of 1 .</a:t>
            </a:r>
          </a:p>
          <a:p>
            <a:pPr marL="0" lvl="0" indent="0" algn="just" rtl="0">
              <a:spcBef>
                <a:spcPts val="0"/>
              </a:spcBef>
              <a:buNone/>
            </a:pPr>
            <a:r>
              <a:rPr lang="en" sz="1600" dirty="0"/>
              <a:t>2. For prediction using text input, Multinomial Naive Bayes perform at moderately average at 0.69. </a:t>
            </a:r>
          </a:p>
          <a:p>
            <a:pPr marL="0" lvl="0" indent="0" algn="just" rtl="0">
              <a:spcBef>
                <a:spcPts val="0"/>
              </a:spcBef>
              <a:buNone/>
            </a:pPr>
            <a:r>
              <a:rPr lang="en" sz="1600" dirty="0"/>
              <a:t>3. Increasing bag of word could help increasing Multinomial performance but computational heavy. Bias in review itself is also factor that reduce the score [3].</a:t>
            </a:r>
          </a:p>
          <a:p>
            <a:pPr marL="0" lvl="0" indent="0" algn="just" rtl="0">
              <a:spcBef>
                <a:spcPts val="0"/>
              </a:spcBef>
              <a:buNone/>
            </a:pPr>
            <a:r>
              <a:rPr lang="en" sz="1600" dirty="0"/>
              <a:t>4. For future work, is a possibility to combine multiclass approach which use attributes and combine with bag of words to further increase model performance to predict rating.</a:t>
            </a:r>
          </a:p>
          <a:p>
            <a:pPr marL="0" lvl="0" indent="0" algn="just" rtl="0">
              <a:spcBef>
                <a:spcPts val="0"/>
              </a:spcBef>
              <a:buNone/>
            </a:pPr>
            <a:r>
              <a:rPr lang="en" sz="1600" dirty="0"/>
              <a:t>5. This is shown in recommender system too as more variance introduce(attributes introduce), more relevant restaurant are recommended.</a:t>
            </a:r>
            <a:endParaRPr sz="1600" dirty="0"/>
          </a:p>
        </p:txBody>
      </p:sp>
      <p:sp>
        <p:nvSpPr>
          <p:cNvPr id="14" name="TextBox 13">
            <a:extLst>
              <a:ext uri="{FF2B5EF4-FFF2-40B4-BE49-F238E27FC236}">
                <a16:creationId xmlns:a16="http://schemas.microsoft.com/office/drawing/2014/main" id="{4E75000F-BE43-EC3D-F886-404F1C917502}"/>
              </a:ext>
            </a:extLst>
          </p:cNvPr>
          <p:cNvSpPr txBox="1"/>
          <p:nvPr/>
        </p:nvSpPr>
        <p:spPr>
          <a:xfrm>
            <a:off x="8292485" y="4834763"/>
            <a:ext cx="851515" cy="307777"/>
          </a:xfrm>
          <a:prstGeom prst="rect">
            <a:avLst/>
          </a:prstGeom>
          <a:noFill/>
        </p:spPr>
        <p:txBody>
          <a:bodyPr wrap="none" rtlCol="0">
            <a:spAutoFit/>
          </a:bodyPr>
          <a:lstStyle/>
          <a:p>
            <a:r>
              <a:rPr lang="en-MY" dirty="0"/>
              <a:t>Page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2"/>
        <p:cNvGrpSpPr/>
        <p:nvPr/>
      </p:nvGrpSpPr>
      <p:grpSpPr>
        <a:xfrm>
          <a:off x="0" y="0"/>
          <a:ext cx="0" cy="0"/>
          <a:chOff x="0" y="0"/>
          <a:chExt cx="0" cy="0"/>
        </a:xfrm>
      </p:grpSpPr>
      <p:sp>
        <p:nvSpPr>
          <p:cNvPr id="2043" name="Google Shape;2043;p77"/>
          <p:cNvSpPr txBox="1">
            <a:spLocks noGrp="1"/>
          </p:cNvSpPr>
          <p:nvPr>
            <p:ph type="body" idx="1"/>
          </p:nvPr>
        </p:nvSpPr>
        <p:spPr>
          <a:xfrm>
            <a:off x="1213050" y="1142099"/>
            <a:ext cx="6717900" cy="3222731"/>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Clr>
                <a:schemeClr val="lt1"/>
              </a:buClr>
              <a:buSzPts val="1100"/>
              <a:buAutoNum type="arabicPeriod"/>
            </a:pPr>
            <a:r>
              <a:rPr lang="en-US" sz="1400" b="0" i="0" u="none" strike="noStrike" baseline="0" dirty="0">
                <a:solidFill>
                  <a:srgbClr val="000000"/>
                </a:solidFill>
                <a:latin typeface="Adobe Garamond Pro" panose="02020502060506020403" pitchFamily="18" charset="0"/>
              </a:rPr>
              <a:t>Failory.com. What Was Sprig? Available online: </a:t>
            </a:r>
            <a:r>
              <a:rPr lang="en-US" sz="1400" b="0" i="0" u="none" strike="noStrike" baseline="0" dirty="0">
                <a:solidFill>
                  <a:srgbClr val="0875B8"/>
                </a:solidFill>
                <a:latin typeface="Adobe Garamond Pro" panose="02020502060506020403" pitchFamily="18" charset="0"/>
              </a:rPr>
              <a:t>https://www.failory.com/cemetery/sprig </a:t>
            </a:r>
            <a:r>
              <a:rPr lang="en-US" sz="1400" b="0" i="0" u="none" strike="noStrike" baseline="0" dirty="0">
                <a:solidFill>
                  <a:srgbClr val="000000"/>
                </a:solidFill>
                <a:latin typeface="Adobe Garamond Pro" panose="02020502060506020403" pitchFamily="18" charset="0"/>
              </a:rPr>
              <a:t>(accessed on 10 May 2022).</a:t>
            </a:r>
            <a:endParaRPr lang="en-US" sz="1400" dirty="0">
              <a:solidFill>
                <a:schemeClr val="lt1"/>
              </a:solidFill>
              <a:latin typeface="Adobe Garamond Pro" panose="02020502060506020403" pitchFamily="18" charset="0"/>
              <a:ea typeface="Lato Black"/>
              <a:cs typeface="Lato Black"/>
              <a:sym typeface="Lato Black"/>
            </a:endParaRPr>
          </a:p>
          <a:p>
            <a:pPr marL="342900" lvl="0" indent="-342900" algn="l" rtl="0">
              <a:spcBef>
                <a:spcPts val="0"/>
              </a:spcBef>
              <a:spcAft>
                <a:spcPts val="0"/>
              </a:spcAft>
              <a:buClr>
                <a:schemeClr val="lt1"/>
              </a:buClr>
              <a:buSzPts val="1100"/>
              <a:buAutoNum type="arabicPeriod"/>
            </a:pPr>
            <a:r>
              <a:rPr lang="en-US" sz="1400" dirty="0">
                <a:solidFill>
                  <a:schemeClr val="lt1"/>
                </a:solidFill>
                <a:latin typeface="Adobe Garamond Pro" panose="02020502060506020403" pitchFamily="18" charset="0"/>
                <a:ea typeface="Lato Black"/>
                <a:cs typeface="Lato Black"/>
                <a:sym typeface="Lato Black"/>
              </a:rPr>
              <a:t>Adak, Anirban &amp; Pradhan, </a:t>
            </a:r>
            <a:r>
              <a:rPr lang="en-US" sz="1400" dirty="0" err="1">
                <a:solidFill>
                  <a:schemeClr val="lt1"/>
                </a:solidFill>
                <a:latin typeface="Adobe Garamond Pro" panose="02020502060506020403" pitchFamily="18" charset="0"/>
                <a:ea typeface="Lato Black"/>
                <a:cs typeface="Lato Black"/>
                <a:sym typeface="Lato Black"/>
              </a:rPr>
              <a:t>Biswajeet</a:t>
            </a:r>
            <a:r>
              <a:rPr lang="en-US" sz="1400" dirty="0">
                <a:solidFill>
                  <a:schemeClr val="lt1"/>
                </a:solidFill>
                <a:latin typeface="Adobe Garamond Pro" panose="02020502060506020403" pitchFamily="18" charset="0"/>
                <a:ea typeface="Lato Black"/>
                <a:cs typeface="Lato Black"/>
                <a:sym typeface="Lato Black"/>
              </a:rPr>
              <a:t> &amp; Shukla, Nagesh. (2022). Sentiment Analysis of Customer Reviews of Food Delivery Services Using Deep Learning and Explainable Artificial Intelligence: Systematic Review. Foods. 11. 1500. </a:t>
            </a:r>
            <a:r>
              <a:rPr lang="en-US" sz="1400" dirty="0">
                <a:solidFill>
                  <a:srgbClr val="0875B8"/>
                </a:solidFill>
                <a:latin typeface="Adobe Garamond Pro" panose="02020502060506020403" pitchFamily="18" charset="0"/>
                <a:ea typeface="Lato Black"/>
                <a:cs typeface="Lato Black"/>
                <a:sym typeface="Lato Black"/>
              </a:rPr>
              <a:t>d</a:t>
            </a:r>
            <a:r>
              <a:rPr lang="en-US" sz="1400" b="0" i="0" u="none" strike="noStrike" baseline="0" dirty="0">
                <a:solidFill>
                  <a:srgbClr val="0875B8"/>
                </a:solidFill>
                <a:latin typeface="Adobe Garamond Pro" panose="02020502060506020403" pitchFamily="18" charset="0"/>
              </a:rPr>
              <a:t>oi:10.3390/foods11101500. </a:t>
            </a:r>
            <a:endParaRPr lang="en-US" sz="1400" dirty="0">
              <a:solidFill>
                <a:schemeClr val="lt1"/>
              </a:solidFill>
              <a:latin typeface="Adobe Garamond Pro" panose="02020502060506020403" pitchFamily="18" charset="0"/>
              <a:ea typeface="Lato Black"/>
              <a:cs typeface="Lato Black"/>
              <a:sym typeface="Lato Black"/>
            </a:endParaRPr>
          </a:p>
          <a:p>
            <a:pPr marL="342900" lvl="0" indent="-342900" algn="l" rtl="0">
              <a:spcBef>
                <a:spcPts val="0"/>
              </a:spcBef>
              <a:spcAft>
                <a:spcPts val="0"/>
              </a:spcAft>
              <a:buClr>
                <a:schemeClr val="lt1"/>
              </a:buClr>
              <a:buSzPts val="1100"/>
              <a:buAutoNum type="arabicPeriod"/>
            </a:pPr>
            <a:r>
              <a:rPr lang="en-US" sz="1400" dirty="0">
                <a:solidFill>
                  <a:schemeClr val="lt1"/>
                </a:solidFill>
                <a:latin typeface="Adobe Garamond Pro" panose="02020502060506020403" pitchFamily="18" charset="0"/>
                <a:ea typeface="Lato Black"/>
                <a:cs typeface="Lato Black"/>
                <a:sym typeface="Lato Black"/>
              </a:rPr>
              <a:t>Y. Jiang, "Restaurant Reviews Analysis Model Based on Machine Learning Algorithms," 2020 Management Science Informatization and Economic Innovation Development Conference (MSIEID), 2020, pp. 169-178. </a:t>
            </a:r>
            <a:r>
              <a:rPr lang="en-US" sz="1400" b="0" i="0" u="none" strike="noStrike" baseline="0" dirty="0" err="1">
                <a:solidFill>
                  <a:srgbClr val="0875B8"/>
                </a:solidFill>
                <a:latin typeface="Adobe Garamond Pro" panose="02020502060506020403" pitchFamily="18" charset="0"/>
              </a:rPr>
              <a:t>doi</a:t>
            </a:r>
            <a:r>
              <a:rPr lang="en-US" sz="1400" b="0" i="0" u="none" strike="noStrike" baseline="0" dirty="0">
                <a:solidFill>
                  <a:srgbClr val="0875B8"/>
                </a:solidFill>
                <a:latin typeface="Adobe Garamond Pro" panose="02020502060506020403" pitchFamily="18" charset="0"/>
              </a:rPr>
              <a:t>: 10.1109/MSIEID52046.2020.00038. </a:t>
            </a:r>
            <a:endParaRPr lang="en-US" sz="1400" dirty="0">
              <a:solidFill>
                <a:schemeClr val="lt1"/>
              </a:solidFill>
              <a:latin typeface="Adobe Garamond Pro" panose="02020502060506020403" pitchFamily="18" charset="0"/>
              <a:ea typeface="Lato Black"/>
              <a:cs typeface="Lato Black"/>
              <a:sym typeface="Lato Black"/>
            </a:endParaRPr>
          </a:p>
          <a:p>
            <a:pPr marL="342900" lvl="0" indent="-342900" algn="l" rtl="0">
              <a:spcBef>
                <a:spcPts val="0"/>
              </a:spcBef>
              <a:spcAft>
                <a:spcPts val="0"/>
              </a:spcAft>
              <a:buClr>
                <a:schemeClr val="lt1"/>
              </a:buClr>
              <a:buSzPts val="1100"/>
              <a:buAutoNum type="arabicPeriod"/>
            </a:pPr>
            <a:r>
              <a:rPr lang="en-US" sz="1400" dirty="0">
                <a:solidFill>
                  <a:schemeClr val="lt1"/>
                </a:solidFill>
                <a:latin typeface="Adobe Garamond Pro" panose="02020502060506020403" pitchFamily="18" charset="0"/>
                <a:ea typeface="Lato Black"/>
                <a:cs typeface="Lato Black"/>
                <a:sym typeface="Lato Black"/>
              </a:rPr>
              <a:t>H.L. Meiselman, R. Bell, in Encyclopedia of Food Sciences and Nutrition (Second Edition), 2003</a:t>
            </a:r>
            <a:endParaRPr sz="1400" dirty="0">
              <a:solidFill>
                <a:schemeClr val="lt1"/>
              </a:solidFill>
            </a:endParaRPr>
          </a:p>
        </p:txBody>
      </p:sp>
      <p:sp>
        <p:nvSpPr>
          <p:cNvPr id="2044" name="Google Shape;2044;p77"/>
          <p:cNvSpPr txBox="1">
            <a:spLocks noGrp="1"/>
          </p:cNvSpPr>
          <p:nvPr>
            <p:ph type="title"/>
          </p:nvPr>
        </p:nvSpPr>
        <p:spPr>
          <a:xfrm>
            <a:off x="701959" y="339961"/>
            <a:ext cx="7743000" cy="67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Y" dirty="0"/>
              <a:t>REFERENCES</a:t>
            </a:r>
            <a:endParaRPr dirty="0"/>
          </a:p>
          <a:p>
            <a:pPr marL="0" lvl="0" indent="0" algn="ctr" rtl="0">
              <a:spcBef>
                <a:spcPts val="0"/>
              </a:spcBef>
              <a:spcAft>
                <a:spcPts val="0"/>
              </a:spcAft>
              <a:buNone/>
            </a:pPr>
            <a:endParaRPr dirty="0"/>
          </a:p>
        </p:txBody>
      </p:sp>
      <p:sp>
        <p:nvSpPr>
          <p:cNvPr id="4" name="TextBox 3">
            <a:extLst>
              <a:ext uri="{FF2B5EF4-FFF2-40B4-BE49-F238E27FC236}">
                <a16:creationId xmlns:a16="http://schemas.microsoft.com/office/drawing/2014/main" id="{18E3EC95-385D-2B08-4858-B1B653A836F1}"/>
              </a:ext>
            </a:extLst>
          </p:cNvPr>
          <p:cNvSpPr txBox="1"/>
          <p:nvPr/>
        </p:nvSpPr>
        <p:spPr>
          <a:xfrm>
            <a:off x="8292485" y="4834763"/>
            <a:ext cx="851515" cy="307777"/>
          </a:xfrm>
          <a:prstGeom prst="rect">
            <a:avLst/>
          </a:prstGeom>
          <a:noFill/>
        </p:spPr>
        <p:txBody>
          <a:bodyPr wrap="none" rtlCol="0">
            <a:spAutoFit/>
          </a:bodyPr>
          <a:lstStyle/>
          <a:p>
            <a:r>
              <a:rPr lang="en-MY" dirty="0"/>
              <a:t>Page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sp>
        <p:nvSpPr>
          <p:cNvPr id="1708" name="Google Shape;1708;p74"/>
          <p:cNvSpPr txBox="1">
            <a:spLocks noGrp="1"/>
          </p:cNvSpPr>
          <p:nvPr>
            <p:ph type="title"/>
          </p:nvPr>
        </p:nvSpPr>
        <p:spPr>
          <a:xfrm>
            <a:off x="574937" y="2458264"/>
            <a:ext cx="7745100" cy="131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endParaRPr dirty="0"/>
          </a:p>
        </p:txBody>
      </p:sp>
      <p:sp>
        <p:nvSpPr>
          <p:cNvPr id="1710" name="Google Shape;1710;p74"/>
          <p:cNvSpPr txBox="1">
            <a:spLocks noGrp="1"/>
          </p:cNvSpPr>
          <p:nvPr>
            <p:ph type="subTitle" idx="4294967295"/>
          </p:nvPr>
        </p:nvSpPr>
        <p:spPr>
          <a:xfrm>
            <a:off x="2238079" y="3970240"/>
            <a:ext cx="4355601" cy="408879"/>
          </a:xfrm>
          <a:prstGeom prst="rect">
            <a:avLst/>
          </a:prstGeom>
          <a:solidFill>
            <a:schemeClr val="tx1"/>
          </a:solidFill>
          <a:ln>
            <a:solidFill>
              <a:schemeClr val="tx1"/>
            </a:solid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lt1"/>
              </a:buClr>
              <a:buSzPts val="1100"/>
              <a:buFont typeface="Arial"/>
              <a:buNone/>
            </a:pPr>
            <a:endParaRPr sz="1000" dirty="0">
              <a:solidFill>
                <a:schemeClr val="tx1"/>
              </a:solidFill>
            </a:endParaRPr>
          </a:p>
        </p:txBody>
      </p:sp>
      <p:grpSp>
        <p:nvGrpSpPr>
          <p:cNvPr id="1722" name="Google Shape;1722;p74"/>
          <p:cNvGrpSpPr/>
          <p:nvPr/>
        </p:nvGrpSpPr>
        <p:grpSpPr>
          <a:xfrm>
            <a:off x="3265449" y="1733690"/>
            <a:ext cx="2613099" cy="459199"/>
            <a:chOff x="3265449" y="1755665"/>
            <a:chExt cx="2613099" cy="459199"/>
          </a:xfrm>
        </p:grpSpPr>
        <p:grpSp>
          <p:nvGrpSpPr>
            <p:cNvPr id="1723" name="Google Shape;1723;p74"/>
            <p:cNvGrpSpPr/>
            <p:nvPr/>
          </p:nvGrpSpPr>
          <p:grpSpPr>
            <a:xfrm>
              <a:off x="4571999" y="1755665"/>
              <a:ext cx="1306549" cy="459199"/>
              <a:chOff x="7200548" y="384850"/>
              <a:chExt cx="1714856" cy="602702"/>
            </a:xfrm>
          </p:grpSpPr>
          <p:sp>
            <p:nvSpPr>
              <p:cNvPr id="1724" name="Google Shape;1724;p74"/>
              <p:cNvSpPr/>
              <p:nvPr/>
            </p:nvSpPr>
            <p:spPr>
              <a:xfrm>
                <a:off x="8211759" y="384850"/>
                <a:ext cx="331279" cy="331279"/>
              </a:xfrm>
              <a:custGeom>
                <a:avLst/>
                <a:gdLst/>
                <a:ahLst/>
                <a:cxnLst/>
                <a:rect l="l" t="t" r="r" b="b"/>
                <a:pathLst>
                  <a:path w="1677" h="1677" extrusionOk="0">
                    <a:moveTo>
                      <a:pt x="1480" y="157"/>
                    </a:moveTo>
                    <a:cubicBezTo>
                      <a:pt x="1493" y="157"/>
                      <a:pt x="1520" y="184"/>
                      <a:pt x="1520" y="210"/>
                    </a:cubicBezTo>
                    <a:cubicBezTo>
                      <a:pt x="1520" y="249"/>
                      <a:pt x="1520" y="288"/>
                      <a:pt x="1506" y="328"/>
                    </a:cubicBezTo>
                    <a:cubicBezTo>
                      <a:pt x="1415" y="616"/>
                      <a:pt x="1232" y="851"/>
                      <a:pt x="983" y="1021"/>
                    </a:cubicBezTo>
                    <a:cubicBezTo>
                      <a:pt x="826" y="1126"/>
                      <a:pt x="682" y="1218"/>
                      <a:pt x="525" y="1296"/>
                    </a:cubicBezTo>
                    <a:cubicBezTo>
                      <a:pt x="629" y="1152"/>
                      <a:pt x="721" y="1021"/>
                      <a:pt x="813" y="864"/>
                    </a:cubicBezTo>
                    <a:cubicBezTo>
                      <a:pt x="996" y="589"/>
                      <a:pt x="1166" y="314"/>
                      <a:pt x="1415" y="184"/>
                    </a:cubicBezTo>
                    <a:cubicBezTo>
                      <a:pt x="1428" y="170"/>
                      <a:pt x="1454" y="157"/>
                      <a:pt x="1467" y="157"/>
                    </a:cubicBezTo>
                    <a:close/>
                    <a:moveTo>
                      <a:pt x="1480" y="0"/>
                    </a:moveTo>
                    <a:cubicBezTo>
                      <a:pt x="1428" y="0"/>
                      <a:pt x="1376" y="13"/>
                      <a:pt x="1336" y="40"/>
                    </a:cubicBezTo>
                    <a:cubicBezTo>
                      <a:pt x="1061" y="197"/>
                      <a:pt x="865" y="498"/>
                      <a:pt x="682" y="786"/>
                    </a:cubicBezTo>
                    <a:cubicBezTo>
                      <a:pt x="498" y="1087"/>
                      <a:pt x="302" y="1388"/>
                      <a:pt x="1" y="1532"/>
                    </a:cubicBezTo>
                    <a:lnTo>
                      <a:pt x="66" y="1676"/>
                    </a:lnTo>
                    <a:cubicBezTo>
                      <a:pt x="420" y="1532"/>
                      <a:pt x="747" y="1362"/>
                      <a:pt x="1061" y="1152"/>
                    </a:cubicBezTo>
                    <a:cubicBezTo>
                      <a:pt x="1336" y="969"/>
                      <a:pt x="1546" y="681"/>
                      <a:pt x="1650" y="367"/>
                    </a:cubicBezTo>
                    <a:cubicBezTo>
                      <a:pt x="1664" y="301"/>
                      <a:pt x="1677" y="236"/>
                      <a:pt x="1664" y="170"/>
                    </a:cubicBezTo>
                    <a:cubicBezTo>
                      <a:pt x="1637" y="79"/>
                      <a:pt x="1572" y="13"/>
                      <a:pt x="1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4"/>
              <p:cNvSpPr/>
              <p:nvPr/>
            </p:nvSpPr>
            <p:spPr>
              <a:xfrm>
                <a:off x="8385199" y="616567"/>
                <a:ext cx="530204" cy="156454"/>
              </a:xfrm>
              <a:custGeom>
                <a:avLst/>
                <a:gdLst/>
                <a:ahLst/>
                <a:cxnLst/>
                <a:rect l="l" t="t" r="r" b="b"/>
                <a:pathLst>
                  <a:path w="2684" h="792" extrusionOk="0">
                    <a:moveTo>
                      <a:pt x="1480" y="157"/>
                    </a:moveTo>
                    <a:cubicBezTo>
                      <a:pt x="1796" y="157"/>
                      <a:pt x="2115" y="224"/>
                      <a:pt x="2396" y="359"/>
                    </a:cubicBezTo>
                    <a:cubicBezTo>
                      <a:pt x="2435" y="372"/>
                      <a:pt x="2461" y="398"/>
                      <a:pt x="2488" y="425"/>
                    </a:cubicBezTo>
                    <a:cubicBezTo>
                      <a:pt x="2514" y="477"/>
                      <a:pt x="2501" y="542"/>
                      <a:pt x="2448" y="569"/>
                    </a:cubicBezTo>
                    <a:cubicBezTo>
                      <a:pt x="2396" y="608"/>
                      <a:pt x="2317" y="634"/>
                      <a:pt x="2252" y="634"/>
                    </a:cubicBezTo>
                    <a:cubicBezTo>
                      <a:pt x="2082" y="621"/>
                      <a:pt x="1925" y="582"/>
                      <a:pt x="1781" y="516"/>
                    </a:cubicBezTo>
                    <a:lnTo>
                      <a:pt x="1571" y="425"/>
                    </a:lnTo>
                    <a:cubicBezTo>
                      <a:pt x="1388" y="333"/>
                      <a:pt x="1191" y="267"/>
                      <a:pt x="995" y="215"/>
                    </a:cubicBezTo>
                    <a:lnTo>
                      <a:pt x="952" y="198"/>
                    </a:lnTo>
                    <a:lnTo>
                      <a:pt x="952" y="198"/>
                    </a:lnTo>
                    <a:cubicBezTo>
                      <a:pt x="1087" y="174"/>
                      <a:pt x="1211" y="163"/>
                      <a:pt x="1322" y="163"/>
                    </a:cubicBezTo>
                    <a:cubicBezTo>
                      <a:pt x="1375" y="159"/>
                      <a:pt x="1427" y="157"/>
                      <a:pt x="1480" y="157"/>
                    </a:cubicBezTo>
                    <a:close/>
                    <a:moveTo>
                      <a:pt x="1459" y="1"/>
                    </a:moveTo>
                    <a:cubicBezTo>
                      <a:pt x="1409" y="1"/>
                      <a:pt x="1359" y="2"/>
                      <a:pt x="1309" y="6"/>
                    </a:cubicBezTo>
                    <a:cubicBezTo>
                      <a:pt x="864" y="32"/>
                      <a:pt x="432" y="97"/>
                      <a:pt x="0" y="189"/>
                    </a:cubicBezTo>
                    <a:lnTo>
                      <a:pt x="26" y="346"/>
                    </a:lnTo>
                    <a:cubicBezTo>
                      <a:pt x="175" y="321"/>
                      <a:pt x="323" y="308"/>
                      <a:pt x="470" y="308"/>
                    </a:cubicBezTo>
                    <a:cubicBezTo>
                      <a:pt x="634" y="308"/>
                      <a:pt x="797" y="325"/>
                      <a:pt x="956" y="359"/>
                    </a:cubicBezTo>
                    <a:cubicBezTo>
                      <a:pt x="1139" y="425"/>
                      <a:pt x="1322" y="490"/>
                      <a:pt x="1506" y="569"/>
                    </a:cubicBezTo>
                    <a:lnTo>
                      <a:pt x="1728" y="660"/>
                    </a:lnTo>
                    <a:cubicBezTo>
                      <a:pt x="1885" y="739"/>
                      <a:pt x="2069" y="778"/>
                      <a:pt x="2239" y="791"/>
                    </a:cubicBezTo>
                    <a:lnTo>
                      <a:pt x="2252" y="791"/>
                    </a:lnTo>
                    <a:cubicBezTo>
                      <a:pt x="2357" y="791"/>
                      <a:pt x="2461" y="752"/>
                      <a:pt x="2540" y="699"/>
                    </a:cubicBezTo>
                    <a:cubicBezTo>
                      <a:pt x="2645" y="608"/>
                      <a:pt x="2684" y="464"/>
                      <a:pt x="2618" y="346"/>
                    </a:cubicBezTo>
                    <a:cubicBezTo>
                      <a:pt x="2579" y="294"/>
                      <a:pt x="2527" y="241"/>
                      <a:pt x="2461" y="215"/>
                    </a:cubicBezTo>
                    <a:cubicBezTo>
                      <a:pt x="2141" y="78"/>
                      <a:pt x="1801" y="1"/>
                      <a:pt x="14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4"/>
              <p:cNvSpPr/>
              <p:nvPr/>
            </p:nvSpPr>
            <p:spPr>
              <a:xfrm>
                <a:off x="7200548" y="580219"/>
                <a:ext cx="1422701" cy="407333"/>
              </a:xfrm>
              <a:custGeom>
                <a:avLst/>
                <a:gdLst/>
                <a:ahLst/>
                <a:cxnLst/>
                <a:rect l="l" t="t" r="r" b="b"/>
                <a:pathLst>
                  <a:path w="7202" h="2062" extrusionOk="0">
                    <a:moveTo>
                      <a:pt x="1235" y="1"/>
                    </a:moveTo>
                    <a:cubicBezTo>
                      <a:pt x="1207" y="1"/>
                      <a:pt x="1180" y="2"/>
                      <a:pt x="1153" y="6"/>
                    </a:cubicBezTo>
                    <a:cubicBezTo>
                      <a:pt x="747" y="32"/>
                      <a:pt x="394" y="255"/>
                      <a:pt x="197" y="609"/>
                    </a:cubicBezTo>
                    <a:cubicBezTo>
                      <a:pt x="1" y="975"/>
                      <a:pt x="53" y="1420"/>
                      <a:pt x="315" y="1734"/>
                    </a:cubicBezTo>
                    <a:cubicBezTo>
                      <a:pt x="538" y="1944"/>
                      <a:pt x="852" y="2062"/>
                      <a:pt x="1166" y="2062"/>
                    </a:cubicBezTo>
                    <a:cubicBezTo>
                      <a:pt x="1218" y="2062"/>
                      <a:pt x="1258" y="2049"/>
                      <a:pt x="1310" y="2049"/>
                    </a:cubicBezTo>
                    <a:cubicBezTo>
                      <a:pt x="1650" y="1996"/>
                      <a:pt x="1965" y="1905"/>
                      <a:pt x="2279" y="1761"/>
                    </a:cubicBezTo>
                    <a:lnTo>
                      <a:pt x="2292" y="1748"/>
                    </a:lnTo>
                    <a:cubicBezTo>
                      <a:pt x="2816" y="1538"/>
                      <a:pt x="3339" y="1329"/>
                      <a:pt x="3876" y="1132"/>
                    </a:cubicBezTo>
                    <a:cubicBezTo>
                      <a:pt x="4596" y="870"/>
                      <a:pt x="5303" y="622"/>
                      <a:pt x="6062" y="556"/>
                    </a:cubicBezTo>
                    <a:cubicBezTo>
                      <a:pt x="6112" y="549"/>
                      <a:pt x="6162" y="546"/>
                      <a:pt x="6212" y="546"/>
                    </a:cubicBezTo>
                    <a:cubicBezTo>
                      <a:pt x="6350" y="546"/>
                      <a:pt x="6491" y="570"/>
                      <a:pt x="6625" y="609"/>
                    </a:cubicBezTo>
                    <a:cubicBezTo>
                      <a:pt x="6809" y="661"/>
                      <a:pt x="6940" y="792"/>
                      <a:pt x="6992" y="975"/>
                    </a:cubicBezTo>
                    <a:cubicBezTo>
                      <a:pt x="7031" y="1132"/>
                      <a:pt x="6940" y="1302"/>
                      <a:pt x="6783" y="1355"/>
                    </a:cubicBezTo>
                    <a:cubicBezTo>
                      <a:pt x="6769" y="1357"/>
                      <a:pt x="6756" y="1358"/>
                      <a:pt x="6743" y="1358"/>
                    </a:cubicBezTo>
                    <a:cubicBezTo>
                      <a:pt x="6679" y="1358"/>
                      <a:pt x="6617" y="1331"/>
                      <a:pt x="6573" y="1276"/>
                    </a:cubicBezTo>
                    <a:cubicBezTo>
                      <a:pt x="6521" y="1237"/>
                      <a:pt x="6508" y="1171"/>
                      <a:pt x="6521" y="1119"/>
                    </a:cubicBezTo>
                    <a:lnTo>
                      <a:pt x="6364" y="1067"/>
                    </a:lnTo>
                    <a:lnTo>
                      <a:pt x="6364" y="1067"/>
                    </a:lnTo>
                    <a:cubicBezTo>
                      <a:pt x="6337" y="1185"/>
                      <a:pt x="6364" y="1302"/>
                      <a:pt x="6455" y="1394"/>
                    </a:cubicBezTo>
                    <a:cubicBezTo>
                      <a:pt x="6531" y="1481"/>
                      <a:pt x="6634" y="1532"/>
                      <a:pt x="6749" y="1532"/>
                    </a:cubicBezTo>
                    <a:cubicBezTo>
                      <a:pt x="6773" y="1532"/>
                      <a:pt x="6797" y="1529"/>
                      <a:pt x="6822" y="1525"/>
                    </a:cubicBezTo>
                    <a:cubicBezTo>
                      <a:pt x="7057" y="1446"/>
                      <a:pt x="7201" y="1185"/>
                      <a:pt x="7149" y="949"/>
                    </a:cubicBezTo>
                    <a:cubicBezTo>
                      <a:pt x="7084" y="713"/>
                      <a:pt x="6913" y="543"/>
                      <a:pt x="6691" y="465"/>
                    </a:cubicBezTo>
                    <a:cubicBezTo>
                      <a:pt x="6548" y="420"/>
                      <a:pt x="6398" y="399"/>
                      <a:pt x="6251" y="399"/>
                    </a:cubicBezTo>
                    <a:cubicBezTo>
                      <a:pt x="6183" y="399"/>
                      <a:pt x="6116" y="404"/>
                      <a:pt x="6049" y="412"/>
                    </a:cubicBezTo>
                    <a:cubicBezTo>
                      <a:pt x="5277" y="465"/>
                      <a:pt x="4557" y="726"/>
                      <a:pt x="3824" y="1001"/>
                    </a:cubicBezTo>
                    <a:cubicBezTo>
                      <a:pt x="3300" y="1198"/>
                      <a:pt x="2763" y="1407"/>
                      <a:pt x="2240" y="1617"/>
                    </a:cubicBezTo>
                    <a:lnTo>
                      <a:pt x="2226" y="1630"/>
                    </a:lnTo>
                    <a:cubicBezTo>
                      <a:pt x="1925" y="1761"/>
                      <a:pt x="1611" y="1852"/>
                      <a:pt x="1297" y="1892"/>
                    </a:cubicBezTo>
                    <a:cubicBezTo>
                      <a:pt x="1243" y="1900"/>
                      <a:pt x="1190" y="1905"/>
                      <a:pt x="1137" y="1905"/>
                    </a:cubicBezTo>
                    <a:cubicBezTo>
                      <a:pt x="878" y="1905"/>
                      <a:pt x="628" y="1801"/>
                      <a:pt x="433" y="1617"/>
                    </a:cubicBezTo>
                    <a:cubicBezTo>
                      <a:pt x="210" y="1355"/>
                      <a:pt x="171" y="988"/>
                      <a:pt x="328" y="687"/>
                    </a:cubicBezTo>
                    <a:cubicBezTo>
                      <a:pt x="498" y="386"/>
                      <a:pt x="813" y="190"/>
                      <a:pt x="1166" y="163"/>
                    </a:cubicBezTo>
                    <a:cubicBezTo>
                      <a:pt x="1191" y="159"/>
                      <a:pt x="1217" y="157"/>
                      <a:pt x="1242" y="157"/>
                    </a:cubicBezTo>
                    <a:cubicBezTo>
                      <a:pt x="1364" y="157"/>
                      <a:pt x="1488" y="206"/>
                      <a:pt x="1585" y="281"/>
                    </a:cubicBezTo>
                    <a:cubicBezTo>
                      <a:pt x="1624" y="320"/>
                      <a:pt x="1650" y="386"/>
                      <a:pt x="1650" y="451"/>
                    </a:cubicBezTo>
                    <a:cubicBezTo>
                      <a:pt x="1637" y="582"/>
                      <a:pt x="1533" y="687"/>
                      <a:pt x="1402" y="713"/>
                    </a:cubicBezTo>
                    <a:cubicBezTo>
                      <a:pt x="1349" y="722"/>
                      <a:pt x="1297" y="726"/>
                      <a:pt x="1245" y="726"/>
                    </a:cubicBezTo>
                    <a:cubicBezTo>
                      <a:pt x="1141" y="726"/>
                      <a:pt x="1039" y="709"/>
                      <a:pt x="943" y="674"/>
                    </a:cubicBezTo>
                    <a:lnTo>
                      <a:pt x="904" y="831"/>
                    </a:lnTo>
                    <a:cubicBezTo>
                      <a:pt x="1007" y="863"/>
                      <a:pt x="1115" y="880"/>
                      <a:pt x="1225" y="880"/>
                    </a:cubicBezTo>
                    <a:cubicBezTo>
                      <a:pt x="1296" y="880"/>
                      <a:pt x="1369" y="873"/>
                      <a:pt x="1441" y="857"/>
                    </a:cubicBezTo>
                    <a:cubicBezTo>
                      <a:pt x="1637" y="818"/>
                      <a:pt x="1794" y="661"/>
                      <a:pt x="1808" y="451"/>
                    </a:cubicBezTo>
                    <a:cubicBezTo>
                      <a:pt x="1821" y="347"/>
                      <a:pt x="1768" y="242"/>
                      <a:pt x="1690" y="163"/>
                    </a:cubicBezTo>
                    <a:cubicBezTo>
                      <a:pt x="1556" y="63"/>
                      <a:pt x="1393"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74"/>
            <p:cNvGrpSpPr/>
            <p:nvPr/>
          </p:nvGrpSpPr>
          <p:grpSpPr>
            <a:xfrm flipH="1">
              <a:off x="3265449" y="1755665"/>
              <a:ext cx="1306549" cy="459199"/>
              <a:chOff x="7200548" y="384850"/>
              <a:chExt cx="1714856" cy="602702"/>
            </a:xfrm>
          </p:grpSpPr>
          <p:sp>
            <p:nvSpPr>
              <p:cNvPr id="1728" name="Google Shape;1728;p74"/>
              <p:cNvSpPr/>
              <p:nvPr/>
            </p:nvSpPr>
            <p:spPr>
              <a:xfrm>
                <a:off x="8211759" y="384850"/>
                <a:ext cx="331279" cy="331279"/>
              </a:xfrm>
              <a:custGeom>
                <a:avLst/>
                <a:gdLst/>
                <a:ahLst/>
                <a:cxnLst/>
                <a:rect l="l" t="t" r="r" b="b"/>
                <a:pathLst>
                  <a:path w="1677" h="1677" extrusionOk="0">
                    <a:moveTo>
                      <a:pt x="1480" y="157"/>
                    </a:moveTo>
                    <a:cubicBezTo>
                      <a:pt x="1493" y="157"/>
                      <a:pt x="1520" y="184"/>
                      <a:pt x="1520" y="210"/>
                    </a:cubicBezTo>
                    <a:cubicBezTo>
                      <a:pt x="1520" y="249"/>
                      <a:pt x="1520" y="288"/>
                      <a:pt x="1506" y="328"/>
                    </a:cubicBezTo>
                    <a:cubicBezTo>
                      <a:pt x="1415" y="616"/>
                      <a:pt x="1232" y="851"/>
                      <a:pt x="983" y="1021"/>
                    </a:cubicBezTo>
                    <a:cubicBezTo>
                      <a:pt x="826" y="1126"/>
                      <a:pt x="682" y="1218"/>
                      <a:pt x="525" y="1296"/>
                    </a:cubicBezTo>
                    <a:cubicBezTo>
                      <a:pt x="629" y="1152"/>
                      <a:pt x="721" y="1021"/>
                      <a:pt x="813" y="864"/>
                    </a:cubicBezTo>
                    <a:cubicBezTo>
                      <a:pt x="996" y="589"/>
                      <a:pt x="1166" y="314"/>
                      <a:pt x="1415" y="184"/>
                    </a:cubicBezTo>
                    <a:cubicBezTo>
                      <a:pt x="1428" y="170"/>
                      <a:pt x="1454" y="157"/>
                      <a:pt x="1467" y="157"/>
                    </a:cubicBezTo>
                    <a:close/>
                    <a:moveTo>
                      <a:pt x="1480" y="0"/>
                    </a:moveTo>
                    <a:cubicBezTo>
                      <a:pt x="1428" y="0"/>
                      <a:pt x="1376" y="13"/>
                      <a:pt x="1336" y="40"/>
                    </a:cubicBezTo>
                    <a:cubicBezTo>
                      <a:pt x="1061" y="197"/>
                      <a:pt x="865" y="498"/>
                      <a:pt x="682" y="786"/>
                    </a:cubicBezTo>
                    <a:cubicBezTo>
                      <a:pt x="498" y="1087"/>
                      <a:pt x="302" y="1388"/>
                      <a:pt x="1" y="1532"/>
                    </a:cubicBezTo>
                    <a:lnTo>
                      <a:pt x="66" y="1676"/>
                    </a:lnTo>
                    <a:cubicBezTo>
                      <a:pt x="420" y="1532"/>
                      <a:pt x="747" y="1362"/>
                      <a:pt x="1061" y="1152"/>
                    </a:cubicBezTo>
                    <a:cubicBezTo>
                      <a:pt x="1336" y="969"/>
                      <a:pt x="1546" y="681"/>
                      <a:pt x="1650" y="367"/>
                    </a:cubicBezTo>
                    <a:cubicBezTo>
                      <a:pt x="1664" y="301"/>
                      <a:pt x="1677" y="236"/>
                      <a:pt x="1664" y="170"/>
                    </a:cubicBezTo>
                    <a:cubicBezTo>
                      <a:pt x="1637" y="79"/>
                      <a:pt x="1572" y="13"/>
                      <a:pt x="1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4"/>
              <p:cNvSpPr/>
              <p:nvPr/>
            </p:nvSpPr>
            <p:spPr>
              <a:xfrm>
                <a:off x="8385199" y="616567"/>
                <a:ext cx="530204" cy="156454"/>
              </a:xfrm>
              <a:custGeom>
                <a:avLst/>
                <a:gdLst/>
                <a:ahLst/>
                <a:cxnLst/>
                <a:rect l="l" t="t" r="r" b="b"/>
                <a:pathLst>
                  <a:path w="2684" h="792" extrusionOk="0">
                    <a:moveTo>
                      <a:pt x="1480" y="157"/>
                    </a:moveTo>
                    <a:cubicBezTo>
                      <a:pt x="1796" y="157"/>
                      <a:pt x="2115" y="224"/>
                      <a:pt x="2396" y="359"/>
                    </a:cubicBezTo>
                    <a:cubicBezTo>
                      <a:pt x="2435" y="372"/>
                      <a:pt x="2461" y="398"/>
                      <a:pt x="2488" y="425"/>
                    </a:cubicBezTo>
                    <a:cubicBezTo>
                      <a:pt x="2514" y="477"/>
                      <a:pt x="2501" y="542"/>
                      <a:pt x="2448" y="569"/>
                    </a:cubicBezTo>
                    <a:cubicBezTo>
                      <a:pt x="2396" y="608"/>
                      <a:pt x="2317" y="634"/>
                      <a:pt x="2252" y="634"/>
                    </a:cubicBezTo>
                    <a:cubicBezTo>
                      <a:pt x="2082" y="621"/>
                      <a:pt x="1925" y="582"/>
                      <a:pt x="1781" y="516"/>
                    </a:cubicBezTo>
                    <a:lnTo>
                      <a:pt x="1571" y="425"/>
                    </a:lnTo>
                    <a:cubicBezTo>
                      <a:pt x="1388" y="333"/>
                      <a:pt x="1191" y="267"/>
                      <a:pt x="995" y="215"/>
                    </a:cubicBezTo>
                    <a:lnTo>
                      <a:pt x="952" y="198"/>
                    </a:lnTo>
                    <a:lnTo>
                      <a:pt x="952" y="198"/>
                    </a:lnTo>
                    <a:cubicBezTo>
                      <a:pt x="1087" y="174"/>
                      <a:pt x="1211" y="163"/>
                      <a:pt x="1322" y="163"/>
                    </a:cubicBezTo>
                    <a:cubicBezTo>
                      <a:pt x="1375" y="159"/>
                      <a:pt x="1427" y="157"/>
                      <a:pt x="1480" y="157"/>
                    </a:cubicBezTo>
                    <a:close/>
                    <a:moveTo>
                      <a:pt x="1459" y="1"/>
                    </a:moveTo>
                    <a:cubicBezTo>
                      <a:pt x="1409" y="1"/>
                      <a:pt x="1359" y="2"/>
                      <a:pt x="1309" y="6"/>
                    </a:cubicBezTo>
                    <a:cubicBezTo>
                      <a:pt x="864" y="32"/>
                      <a:pt x="432" y="97"/>
                      <a:pt x="0" y="189"/>
                    </a:cubicBezTo>
                    <a:lnTo>
                      <a:pt x="26" y="346"/>
                    </a:lnTo>
                    <a:cubicBezTo>
                      <a:pt x="175" y="321"/>
                      <a:pt x="323" y="308"/>
                      <a:pt x="470" y="308"/>
                    </a:cubicBezTo>
                    <a:cubicBezTo>
                      <a:pt x="634" y="308"/>
                      <a:pt x="797" y="325"/>
                      <a:pt x="956" y="359"/>
                    </a:cubicBezTo>
                    <a:cubicBezTo>
                      <a:pt x="1139" y="425"/>
                      <a:pt x="1322" y="490"/>
                      <a:pt x="1506" y="569"/>
                    </a:cubicBezTo>
                    <a:lnTo>
                      <a:pt x="1728" y="660"/>
                    </a:lnTo>
                    <a:cubicBezTo>
                      <a:pt x="1885" y="739"/>
                      <a:pt x="2069" y="778"/>
                      <a:pt x="2239" y="791"/>
                    </a:cubicBezTo>
                    <a:lnTo>
                      <a:pt x="2252" y="791"/>
                    </a:lnTo>
                    <a:cubicBezTo>
                      <a:pt x="2357" y="791"/>
                      <a:pt x="2461" y="752"/>
                      <a:pt x="2540" y="699"/>
                    </a:cubicBezTo>
                    <a:cubicBezTo>
                      <a:pt x="2645" y="608"/>
                      <a:pt x="2684" y="464"/>
                      <a:pt x="2618" y="346"/>
                    </a:cubicBezTo>
                    <a:cubicBezTo>
                      <a:pt x="2579" y="294"/>
                      <a:pt x="2527" y="241"/>
                      <a:pt x="2461" y="215"/>
                    </a:cubicBezTo>
                    <a:cubicBezTo>
                      <a:pt x="2141" y="78"/>
                      <a:pt x="1801" y="1"/>
                      <a:pt x="14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4"/>
              <p:cNvSpPr/>
              <p:nvPr/>
            </p:nvSpPr>
            <p:spPr>
              <a:xfrm>
                <a:off x="7200548" y="580219"/>
                <a:ext cx="1422701" cy="407333"/>
              </a:xfrm>
              <a:custGeom>
                <a:avLst/>
                <a:gdLst/>
                <a:ahLst/>
                <a:cxnLst/>
                <a:rect l="l" t="t" r="r" b="b"/>
                <a:pathLst>
                  <a:path w="7202" h="2062" extrusionOk="0">
                    <a:moveTo>
                      <a:pt x="1235" y="1"/>
                    </a:moveTo>
                    <a:cubicBezTo>
                      <a:pt x="1207" y="1"/>
                      <a:pt x="1180" y="2"/>
                      <a:pt x="1153" y="6"/>
                    </a:cubicBezTo>
                    <a:cubicBezTo>
                      <a:pt x="747" y="32"/>
                      <a:pt x="394" y="255"/>
                      <a:pt x="197" y="609"/>
                    </a:cubicBezTo>
                    <a:cubicBezTo>
                      <a:pt x="1" y="975"/>
                      <a:pt x="53" y="1420"/>
                      <a:pt x="315" y="1734"/>
                    </a:cubicBezTo>
                    <a:cubicBezTo>
                      <a:pt x="538" y="1944"/>
                      <a:pt x="852" y="2062"/>
                      <a:pt x="1166" y="2062"/>
                    </a:cubicBezTo>
                    <a:cubicBezTo>
                      <a:pt x="1218" y="2062"/>
                      <a:pt x="1258" y="2049"/>
                      <a:pt x="1310" y="2049"/>
                    </a:cubicBezTo>
                    <a:cubicBezTo>
                      <a:pt x="1650" y="1996"/>
                      <a:pt x="1965" y="1905"/>
                      <a:pt x="2279" y="1761"/>
                    </a:cubicBezTo>
                    <a:lnTo>
                      <a:pt x="2292" y="1748"/>
                    </a:lnTo>
                    <a:cubicBezTo>
                      <a:pt x="2816" y="1538"/>
                      <a:pt x="3339" y="1329"/>
                      <a:pt x="3876" y="1132"/>
                    </a:cubicBezTo>
                    <a:cubicBezTo>
                      <a:pt x="4596" y="870"/>
                      <a:pt x="5303" y="622"/>
                      <a:pt x="6062" y="556"/>
                    </a:cubicBezTo>
                    <a:cubicBezTo>
                      <a:pt x="6112" y="549"/>
                      <a:pt x="6162" y="546"/>
                      <a:pt x="6212" y="546"/>
                    </a:cubicBezTo>
                    <a:cubicBezTo>
                      <a:pt x="6350" y="546"/>
                      <a:pt x="6491" y="570"/>
                      <a:pt x="6625" y="609"/>
                    </a:cubicBezTo>
                    <a:cubicBezTo>
                      <a:pt x="6809" y="661"/>
                      <a:pt x="6940" y="792"/>
                      <a:pt x="6992" y="975"/>
                    </a:cubicBezTo>
                    <a:cubicBezTo>
                      <a:pt x="7031" y="1132"/>
                      <a:pt x="6940" y="1302"/>
                      <a:pt x="6783" y="1355"/>
                    </a:cubicBezTo>
                    <a:cubicBezTo>
                      <a:pt x="6769" y="1357"/>
                      <a:pt x="6756" y="1358"/>
                      <a:pt x="6743" y="1358"/>
                    </a:cubicBezTo>
                    <a:cubicBezTo>
                      <a:pt x="6679" y="1358"/>
                      <a:pt x="6617" y="1331"/>
                      <a:pt x="6573" y="1276"/>
                    </a:cubicBezTo>
                    <a:cubicBezTo>
                      <a:pt x="6521" y="1237"/>
                      <a:pt x="6508" y="1171"/>
                      <a:pt x="6521" y="1119"/>
                    </a:cubicBezTo>
                    <a:lnTo>
                      <a:pt x="6364" y="1067"/>
                    </a:lnTo>
                    <a:lnTo>
                      <a:pt x="6364" y="1067"/>
                    </a:lnTo>
                    <a:cubicBezTo>
                      <a:pt x="6337" y="1185"/>
                      <a:pt x="6364" y="1302"/>
                      <a:pt x="6455" y="1394"/>
                    </a:cubicBezTo>
                    <a:cubicBezTo>
                      <a:pt x="6531" y="1481"/>
                      <a:pt x="6634" y="1532"/>
                      <a:pt x="6749" y="1532"/>
                    </a:cubicBezTo>
                    <a:cubicBezTo>
                      <a:pt x="6773" y="1532"/>
                      <a:pt x="6797" y="1529"/>
                      <a:pt x="6822" y="1525"/>
                    </a:cubicBezTo>
                    <a:cubicBezTo>
                      <a:pt x="7057" y="1446"/>
                      <a:pt x="7201" y="1185"/>
                      <a:pt x="7149" y="949"/>
                    </a:cubicBezTo>
                    <a:cubicBezTo>
                      <a:pt x="7084" y="713"/>
                      <a:pt x="6913" y="543"/>
                      <a:pt x="6691" y="465"/>
                    </a:cubicBezTo>
                    <a:cubicBezTo>
                      <a:pt x="6548" y="420"/>
                      <a:pt x="6398" y="399"/>
                      <a:pt x="6251" y="399"/>
                    </a:cubicBezTo>
                    <a:cubicBezTo>
                      <a:pt x="6183" y="399"/>
                      <a:pt x="6116" y="404"/>
                      <a:pt x="6049" y="412"/>
                    </a:cubicBezTo>
                    <a:cubicBezTo>
                      <a:pt x="5277" y="465"/>
                      <a:pt x="4557" y="726"/>
                      <a:pt x="3824" y="1001"/>
                    </a:cubicBezTo>
                    <a:cubicBezTo>
                      <a:pt x="3300" y="1198"/>
                      <a:pt x="2763" y="1407"/>
                      <a:pt x="2240" y="1617"/>
                    </a:cubicBezTo>
                    <a:lnTo>
                      <a:pt x="2226" y="1630"/>
                    </a:lnTo>
                    <a:cubicBezTo>
                      <a:pt x="1925" y="1761"/>
                      <a:pt x="1611" y="1852"/>
                      <a:pt x="1297" y="1892"/>
                    </a:cubicBezTo>
                    <a:cubicBezTo>
                      <a:pt x="1243" y="1900"/>
                      <a:pt x="1190" y="1905"/>
                      <a:pt x="1137" y="1905"/>
                    </a:cubicBezTo>
                    <a:cubicBezTo>
                      <a:pt x="878" y="1905"/>
                      <a:pt x="628" y="1801"/>
                      <a:pt x="433" y="1617"/>
                    </a:cubicBezTo>
                    <a:cubicBezTo>
                      <a:pt x="210" y="1355"/>
                      <a:pt x="171" y="988"/>
                      <a:pt x="328" y="687"/>
                    </a:cubicBezTo>
                    <a:cubicBezTo>
                      <a:pt x="498" y="386"/>
                      <a:pt x="813" y="190"/>
                      <a:pt x="1166" y="163"/>
                    </a:cubicBezTo>
                    <a:cubicBezTo>
                      <a:pt x="1191" y="159"/>
                      <a:pt x="1217" y="157"/>
                      <a:pt x="1242" y="157"/>
                    </a:cubicBezTo>
                    <a:cubicBezTo>
                      <a:pt x="1364" y="157"/>
                      <a:pt x="1488" y="206"/>
                      <a:pt x="1585" y="281"/>
                    </a:cubicBezTo>
                    <a:cubicBezTo>
                      <a:pt x="1624" y="320"/>
                      <a:pt x="1650" y="386"/>
                      <a:pt x="1650" y="451"/>
                    </a:cubicBezTo>
                    <a:cubicBezTo>
                      <a:pt x="1637" y="582"/>
                      <a:pt x="1533" y="687"/>
                      <a:pt x="1402" y="713"/>
                    </a:cubicBezTo>
                    <a:cubicBezTo>
                      <a:pt x="1349" y="722"/>
                      <a:pt x="1297" y="726"/>
                      <a:pt x="1245" y="726"/>
                    </a:cubicBezTo>
                    <a:cubicBezTo>
                      <a:pt x="1141" y="726"/>
                      <a:pt x="1039" y="709"/>
                      <a:pt x="943" y="674"/>
                    </a:cubicBezTo>
                    <a:lnTo>
                      <a:pt x="904" y="831"/>
                    </a:lnTo>
                    <a:cubicBezTo>
                      <a:pt x="1007" y="863"/>
                      <a:pt x="1115" y="880"/>
                      <a:pt x="1225" y="880"/>
                    </a:cubicBezTo>
                    <a:cubicBezTo>
                      <a:pt x="1296" y="880"/>
                      <a:pt x="1369" y="873"/>
                      <a:pt x="1441" y="857"/>
                    </a:cubicBezTo>
                    <a:cubicBezTo>
                      <a:pt x="1637" y="818"/>
                      <a:pt x="1794" y="661"/>
                      <a:pt x="1808" y="451"/>
                    </a:cubicBezTo>
                    <a:cubicBezTo>
                      <a:pt x="1821" y="347"/>
                      <a:pt x="1768" y="242"/>
                      <a:pt x="1690" y="163"/>
                    </a:cubicBezTo>
                    <a:cubicBezTo>
                      <a:pt x="1556" y="63"/>
                      <a:pt x="1393"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 name="TextBox 24">
            <a:extLst>
              <a:ext uri="{FF2B5EF4-FFF2-40B4-BE49-F238E27FC236}">
                <a16:creationId xmlns:a16="http://schemas.microsoft.com/office/drawing/2014/main" id="{4138E2F3-988C-077B-F1F9-C14B744BBE34}"/>
              </a:ext>
            </a:extLst>
          </p:cNvPr>
          <p:cNvSpPr txBox="1"/>
          <p:nvPr/>
        </p:nvSpPr>
        <p:spPr>
          <a:xfrm>
            <a:off x="8444950" y="4835723"/>
            <a:ext cx="752129" cy="307777"/>
          </a:xfrm>
          <a:prstGeom prst="rect">
            <a:avLst/>
          </a:prstGeom>
          <a:noFill/>
        </p:spPr>
        <p:txBody>
          <a:bodyPr wrap="none" rtlCol="0">
            <a:spAutoFit/>
          </a:bodyPr>
          <a:lstStyle/>
          <a:p>
            <a:r>
              <a:rPr lang="en-MY" dirty="0"/>
              <a:t>Page 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667" name="Google Shape;667;p47" descr="Metal open sign leaning on wall"/>
          <p:cNvPicPr preferRelativeResize="0"/>
          <p:nvPr/>
        </p:nvPicPr>
        <p:blipFill>
          <a:blip r:embed="rId3"/>
          <a:srcRect t="18374" b="18374"/>
          <a:stretch/>
        </p:blipFill>
        <p:spPr>
          <a:xfrm>
            <a:off x="-3267" y="0"/>
            <a:ext cx="4230867" cy="5143500"/>
          </a:xfrm>
          <a:prstGeom prst="rect">
            <a:avLst/>
          </a:prstGeom>
          <a:noFill/>
          <a:ln>
            <a:noFill/>
          </a:ln>
        </p:spPr>
      </p:pic>
      <p:sp>
        <p:nvSpPr>
          <p:cNvPr id="668" name="Google Shape;668;p47"/>
          <p:cNvSpPr txBox="1">
            <a:spLocks noGrp="1"/>
          </p:cNvSpPr>
          <p:nvPr>
            <p:ph type="title"/>
          </p:nvPr>
        </p:nvSpPr>
        <p:spPr>
          <a:xfrm>
            <a:off x="5129042" y="482561"/>
            <a:ext cx="3254100" cy="60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latin typeface="Roboto Slab"/>
              <a:ea typeface="Roboto Slab"/>
              <a:cs typeface="Roboto Slab"/>
              <a:sym typeface="Roboto Slab"/>
            </a:endParaRPr>
          </a:p>
        </p:txBody>
      </p:sp>
      <p:sp>
        <p:nvSpPr>
          <p:cNvPr id="669" name="Google Shape;669;p47"/>
          <p:cNvSpPr txBox="1">
            <a:spLocks noGrp="1"/>
          </p:cNvSpPr>
          <p:nvPr>
            <p:ph type="subTitle" idx="1"/>
          </p:nvPr>
        </p:nvSpPr>
        <p:spPr>
          <a:xfrm>
            <a:off x="4814888" y="1339028"/>
            <a:ext cx="3882408" cy="2465443"/>
          </a:xfrm>
          <a:prstGeom prst="rect">
            <a:avLst/>
          </a:prstGeom>
        </p:spPr>
        <p:txBody>
          <a:bodyPr spcFirstLastPara="1" wrap="square" lIns="91425" tIns="91425" rIns="91425" bIns="91425" anchor="ctr" anchorCtr="0">
            <a:noAutofit/>
          </a:bodyPr>
          <a:lstStyle/>
          <a:p>
            <a:pPr marL="0" lvl="0" indent="0" algn="just" rtl="0">
              <a:lnSpc>
                <a:spcPct val="100000"/>
              </a:lnSpc>
              <a:spcBef>
                <a:spcPts val="0"/>
              </a:spcBef>
              <a:spcAft>
                <a:spcPts val="0"/>
              </a:spcAft>
              <a:buNone/>
            </a:pPr>
            <a:r>
              <a:rPr lang="en-US" dirty="0"/>
              <a:t>Emergence of platform like Yelp help business owner i.e. restaurant may continually improve through study of diners' eating experiences and review of the cuisine and service. Reevaluate its business plan, which has a significant economic value. </a:t>
            </a:r>
          </a:p>
          <a:p>
            <a:pPr marL="0" lvl="0" indent="0" algn="just" rtl="0">
              <a:lnSpc>
                <a:spcPct val="100000"/>
              </a:lnSpc>
              <a:spcBef>
                <a:spcPts val="0"/>
              </a:spcBef>
              <a:spcAft>
                <a:spcPts val="0"/>
              </a:spcAft>
              <a:buNone/>
            </a:pPr>
            <a:endParaRPr lang="en-US" dirty="0"/>
          </a:p>
          <a:p>
            <a:pPr marL="0" lvl="0" indent="0" algn="just" rtl="0">
              <a:lnSpc>
                <a:spcPct val="100000"/>
              </a:lnSpc>
              <a:spcBef>
                <a:spcPts val="0"/>
              </a:spcBef>
              <a:spcAft>
                <a:spcPts val="0"/>
              </a:spcAft>
              <a:buNone/>
            </a:pPr>
            <a:r>
              <a:rPr lang="en-US" dirty="0"/>
              <a:t>From customer P.O.V, they may steer clear of uncomfortable situations by eating experience and learn more about regional specialties by reading reviews of the cuisine.</a:t>
            </a:r>
            <a:endParaRPr dirty="0"/>
          </a:p>
        </p:txBody>
      </p:sp>
      <p:grpSp>
        <p:nvGrpSpPr>
          <p:cNvPr id="670" name="Google Shape;670;p47"/>
          <p:cNvGrpSpPr/>
          <p:nvPr/>
        </p:nvGrpSpPr>
        <p:grpSpPr>
          <a:xfrm>
            <a:off x="4396533" y="294300"/>
            <a:ext cx="344400" cy="4658925"/>
            <a:chOff x="4396533" y="294300"/>
            <a:chExt cx="344400" cy="4658925"/>
          </a:xfrm>
        </p:grpSpPr>
        <p:sp>
          <p:nvSpPr>
            <p:cNvPr id="671" name="Google Shape;671;p47"/>
            <p:cNvSpPr/>
            <p:nvPr/>
          </p:nvSpPr>
          <p:spPr>
            <a:xfrm>
              <a:off x="4396533" y="294300"/>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7"/>
            <p:cNvSpPr/>
            <p:nvPr/>
          </p:nvSpPr>
          <p:spPr>
            <a:xfrm>
              <a:off x="4396533" y="910661"/>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7"/>
            <p:cNvSpPr/>
            <p:nvPr/>
          </p:nvSpPr>
          <p:spPr>
            <a:xfrm>
              <a:off x="4396533" y="1527021"/>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7"/>
            <p:cNvSpPr/>
            <p:nvPr/>
          </p:nvSpPr>
          <p:spPr>
            <a:xfrm>
              <a:off x="4396533" y="2143382"/>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7"/>
            <p:cNvSpPr/>
            <p:nvPr/>
          </p:nvSpPr>
          <p:spPr>
            <a:xfrm>
              <a:off x="4396533" y="2759743"/>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7"/>
            <p:cNvSpPr/>
            <p:nvPr/>
          </p:nvSpPr>
          <p:spPr>
            <a:xfrm>
              <a:off x="4396533" y="3376104"/>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7"/>
            <p:cNvSpPr/>
            <p:nvPr/>
          </p:nvSpPr>
          <p:spPr>
            <a:xfrm>
              <a:off x="4396533" y="3992464"/>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7"/>
            <p:cNvSpPr/>
            <p:nvPr/>
          </p:nvSpPr>
          <p:spPr>
            <a:xfrm>
              <a:off x="4396533" y="4608825"/>
              <a:ext cx="344400" cy="34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EFF36F89-87D8-95FD-0CD3-669E40B9448C}"/>
              </a:ext>
            </a:extLst>
          </p:cNvPr>
          <p:cNvSpPr txBox="1"/>
          <p:nvPr/>
        </p:nvSpPr>
        <p:spPr>
          <a:xfrm>
            <a:off x="8444950" y="4835723"/>
            <a:ext cx="752129" cy="307777"/>
          </a:xfrm>
          <a:prstGeom prst="rect">
            <a:avLst/>
          </a:prstGeom>
          <a:noFill/>
        </p:spPr>
        <p:txBody>
          <a:bodyPr wrap="none" rtlCol="0">
            <a:spAutoFit/>
          </a:bodyPr>
          <a:lstStyle/>
          <a:p>
            <a:r>
              <a:rPr lang="en-MY" dirty="0"/>
              <a:t>Page 2</a:t>
            </a:r>
          </a:p>
        </p:txBody>
      </p:sp>
    </p:spTree>
    <p:extLst>
      <p:ext uri="{BB962C8B-B14F-4D97-AF65-F5344CB8AC3E}">
        <p14:creationId xmlns:p14="http://schemas.microsoft.com/office/powerpoint/2010/main" val="2635775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6BADF-44C4-FDFE-DBD7-231AA784E978}"/>
              </a:ext>
            </a:extLst>
          </p:cNvPr>
          <p:cNvSpPr>
            <a:spLocks noGrp="1"/>
          </p:cNvSpPr>
          <p:nvPr>
            <p:ph type="title"/>
          </p:nvPr>
        </p:nvSpPr>
        <p:spPr>
          <a:xfrm>
            <a:off x="1295032" y="477893"/>
            <a:ext cx="6553936" cy="922283"/>
          </a:xfrm>
        </p:spPr>
        <p:txBody>
          <a:bodyPr/>
          <a:lstStyle/>
          <a:p>
            <a:r>
              <a:rPr lang="en-MY" dirty="0"/>
              <a:t>PROBLEM STATEMENT</a:t>
            </a:r>
          </a:p>
        </p:txBody>
      </p:sp>
      <p:sp>
        <p:nvSpPr>
          <p:cNvPr id="5" name="TextBox 4">
            <a:extLst>
              <a:ext uri="{FF2B5EF4-FFF2-40B4-BE49-F238E27FC236}">
                <a16:creationId xmlns:a16="http://schemas.microsoft.com/office/drawing/2014/main" id="{09107888-EDAD-CAF2-4C64-9F7E59A39D14}"/>
              </a:ext>
            </a:extLst>
          </p:cNvPr>
          <p:cNvSpPr txBox="1"/>
          <p:nvPr/>
        </p:nvSpPr>
        <p:spPr>
          <a:xfrm>
            <a:off x="8444950" y="4835723"/>
            <a:ext cx="752129" cy="307777"/>
          </a:xfrm>
          <a:prstGeom prst="rect">
            <a:avLst/>
          </a:prstGeom>
          <a:noFill/>
        </p:spPr>
        <p:txBody>
          <a:bodyPr wrap="none" rtlCol="0">
            <a:spAutoFit/>
          </a:bodyPr>
          <a:lstStyle/>
          <a:p>
            <a:r>
              <a:rPr lang="en-MY" dirty="0">
                <a:solidFill>
                  <a:schemeClr val="bg1"/>
                </a:solidFill>
              </a:rPr>
              <a:t>Page 3</a:t>
            </a:r>
          </a:p>
        </p:txBody>
      </p:sp>
      <p:sp>
        <p:nvSpPr>
          <p:cNvPr id="7" name="TextBox 6">
            <a:extLst>
              <a:ext uri="{FF2B5EF4-FFF2-40B4-BE49-F238E27FC236}">
                <a16:creationId xmlns:a16="http://schemas.microsoft.com/office/drawing/2014/main" id="{19DCFDF1-B27B-6177-FC75-62A8633C5DD3}"/>
              </a:ext>
            </a:extLst>
          </p:cNvPr>
          <p:cNvSpPr txBox="1"/>
          <p:nvPr/>
        </p:nvSpPr>
        <p:spPr>
          <a:xfrm>
            <a:off x="1796653" y="1546945"/>
            <a:ext cx="5668566" cy="954107"/>
          </a:xfrm>
          <a:prstGeom prst="rect">
            <a:avLst/>
          </a:prstGeom>
          <a:noFill/>
        </p:spPr>
        <p:txBody>
          <a:bodyPr wrap="square" rtlCol="0">
            <a:spAutoFit/>
          </a:bodyPr>
          <a:lstStyle/>
          <a:p>
            <a:pPr algn="ctr"/>
            <a:r>
              <a:rPr lang="en-US" dirty="0"/>
              <a:t>Newly open Restaurant need to face with potential hype of food’s trend of preference by customers due to cultural preference [4]. It can even be influenced by geographical aspect [4]. Thus, it is most likely to lose significant revenue due to inadequate research for start up [1]. </a:t>
            </a:r>
          </a:p>
        </p:txBody>
      </p:sp>
      <p:pic>
        <p:nvPicPr>
          <p:cNvPr id="9" name="Picture 8" descr="Businessperson on a computer">
            <a:extLst>
              <a:ext uri="{FF2B5EF4-FFF2-40B4-BE49-F238E27FC236}">
                <a16:creationId xmlns:a16="http://schemas.microsoft.com/office/drawing/2014/main" id="{E41292E3-830D-BD40-8C18-C74F9CCAFB1E}"/>
              </a:ext>
            </a:extLst>
          </p:cNvPr>
          <p:cNvPicPr>
            <a:picLocks noChangeAspect="1"/>
          </p:cNvPicPr>
          <p:nvPr/>
        </p:nvPicPr>
        <p:blipFill>
          <a:blip r:embed="rId2"/>
          <a:stretch>
            <a:fillRect/>
          </a:stretch>
        </p:blipFill>
        <p:spPr>
          <a:xfrm>
            <a:off x="3155949" y="2843211"/>
            <a:ext cx="2832101" cy="1593057"/>
          </a:xfrm>
          <a:prstGeom prst="rect">
            <a:avLst/>
          </a:prstGeom>
        </p:spPr>
      </p:pic>
    </p:spTree>
    <p:extLst>
      <p:ext uri="{BB962C8B-B14F-4D97-AF65-F5344CB8AC3E}">
        <p14:creationId xmlns:p14="http://schemas.microsoft.com/office/powerpoint/2010/main" val="2219724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12;p49">
            <a:extLst>
              <a:ext uri="{FF2B5EF4-FFF2-40B4-BE49-F238E27FC236}">
                <a16:creationId xmlns:a16="http://schemas.microsoft.com/office/drawing/2014/main" id="{341057AC-A507-E90B-DA9D-F32D49A49353}"/>
              </a:ext>
            </a:extLst>
          </p:cNvPr>
          <p:cNvSpPr txBox="1">
            <a:spLocks/>
          </p:cNvSpPr>
          <p:nvPr/>
        </p:nvSpPr>
        <p:spPr>
          <a:xfrm>
            <a:off x="1305675" y="0"/>
            <a:ext cx="6532650" cy="7697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Roboto Slab"/>
              <a:buNone/>
              <a:defRPr sz="30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a:buClr>
                <a:schemeClr val="dk1"/>
              </a:buClr>
              <a:buSzPts val="1100"/>
              <a:buFont typeface="Arial"/>
              <a:buNone/>
            </a:pPr>
            <a:r>
              <a:rPr lang="en-MY" dirty="0"/>
              <a:t>EXPLORATORY DATA ANALYSIS</a:t>
            </a:r>
          </a:p>
        </p:txBody>
      </p:sp>
      <p:sp>
        <p:nvSpPr>
          <p:cNvPr id="7" name="Subtitle 2">
            <a:extLst>
              <a:ext uri="{FF2B5EF4-FFF2-40B4-BE49-F238E27FC236}">
                <a16:creationId xmlns:a16="http://schemas.microsoft.com/office/drawing/2014/main" id="{730E4657-FF0C-A311-DFF6-3C1009A3F118}"/>
              </a:ext>
            </a:extLst>
          </p:cNvPr>
          <p:cNvSpPr txBox="1">
            <a:spLocks/>
          </p:cNvSpPr>
          <p:nvPr/>
        </p:nvSpPr>
        <p:spPr>
          <a:xfrm>
            <a:off x="803000" y="765400"/>
            <a:ext cx="3161781" cy="17281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MY" sz="1400" dirty="0">
                <a:solidFill>
                  <a:schemeClr val="bg1"/>
                </a:solidFill>
              </a:rPr>
              <a:t>Business </a:t>
            </a:r>
            <a:r>
              <a:rPr lang="en-MY" sz="1400" dirty="0" err="1">
                <a:solidFill>
                  <a:schemeClr val="bg1"/>
                </a:solidFill>
              </a:rPr>
              <a:t>df</a:t>
            </a:r>
            <a:endParaRPr lang="en-MY" sz="1400" dirty="0">
              <a:solidFill>
                <a:schemeClr val="bg1"/>
              </a:solidFill>
            </a:endParaRPr>
          </a:p>
          <a:p>
            <a:pPr lvl="1"/>
            <a:r>
              <a:rPr lang="en-MY" sz="1200" dirty="0">
                <a:solidFill>
                  <a:schemeClr val="bg1"/>
                </a:solidFill>
              </a:rPr>
              <a:t>150,346 rows  &amp; 14 columns</a:t>
            </a:r>
          </a:p>
          <a:p>
            <a:pPr lvl="1"/>
            <a:r>
              <a:rPr lang="en-MY" sz="1400" dirty="0">
                <a:solidFill>
                  <a:schemeClr val="bg1"/>
                </a:solidFill>
              </a:rPr>
              <a:t>Missing Values:</a:t>
            </a:r>
          </a:p>
          <a:p>
            <a:pPr lvl="2"/>
            <a:r>
              <a:rPr lang="en-MY" sz="1200" dirty="0">
                <a:solidFill>
                  <a:schemeClr val="bg1"/>
                </a:solidFill>
              </a:rPr>
              <a:t>Attributes : 13,744</a:t>
            </a:r>
          </a:p>
          <a:p>
            <a:pPr lvl="2"/>
            <a:r>
              <a:rPr lang="en-MY" sz="1200" dirty="0">
                <a:solidFill>
                  <a:schemeClr val="bg1"/>
                </a:solidFill>
              </a:rPr>
              <a:t>Categories : 103</a:t>
            </a:r>
          </a:p>
          <a:p>
            <a:pPr lvl="2"/>
            <a:r>
              <a:rPr lang="en-MY" sz="1200" dirty="0">
                <a:solidFill>
                  <a:schemeClr val="bg1"/>
                </a:solidFill>
              </a:rPr>
              <a:t>Hours : 23,223 </a:t>
            </a:r>
          </a:p>
        </p:txBody>
      </p:sp>
      <p:pic>
        <p:nvPicPr>
          <p:cNvPr id="10" name="Picture 9">
            <a:extLst>
              <a:ext uri="{FF2B5EF4-FFF2-40B4-BE49-F238E27FC236}">
                <a16:creationId xmlns:a16="http://schemas.microsoft.com/office/drawing/2014/main" id="{7A7A12F9-5448-4567-CC50-07E26512C546}"/>
              </a:ext>
            </a:extLst>
          </p:cNvPr>
          <p:cNvPicPr>
            <a:picLocks noChangeAspect="1"/>
          </p:cNvPicPr>
          <p:nvPr/>
        </p:nvPicPr>
        <p:blipFill>
          <a:blip r:embed="rId2"/>
          <a:stretch>
            <a:fillRect/>
          </a:stretch>
        </p:blipFill>
        <p:spPr>
          <a:xfrm>
            <a:off x="4737113" y="1651312"/>
            <a:ext cx="2182472" cy="1728168"/>
          </a:xfrm>
          <a:prstGeom prst="rect">
            <a:avLst/>
          </a:prstGeom>
        </p:spPr>
      </p:pic>
      <p:pic>
        <p:nvPicPr>
          <p:cNvPr id="11" name="Picture 10">
            <a:extLst>
              <a:ext uri="{FF2B5EF4-FFF2-40B4-BE49-F238E27FC236}">
                <a16:creationId xmlns:a16="http://schemas.microsoft.com/office/drawing/2014/main" id="{E887D108-6E64-CF49-0340-8D745D9A68EB}"/>
              </a:ext>
            </a:extLst>
          </p:cNvPr>
          <p:cNvPicPr>
            <a:picLocks noChangeAspect="1"/>
          </p:cNvPicPr>
          <p:nvPr/>
        </p:nvPicPr>
        <p:blipFill>
          <a:blip r:embed="rId3"/>
          <a:stretch>
            <a:fillRect/>
          </a:stretch>
        </p:blipFill>
        <p:spPr>
          <a:xfrm>
            <a:off x="1045347" y="2493568"/>
            <a:ext cx="2247922" cy="2422517"/>
          </a:xfrm>
          <a:prstGeom prst="rect">
            <a:avLst/>
          </a:prstGeom>
        </p:spPr>
      </p:pic>
      <p:sp>
        <p:nvSpPr>
          <p:cNvPr id="12" name="TextBox 11">
            <a:extLst>
              <a:ext uri="{FF2B5EF4-FFF2-40B4-BE49-F238E27FC236}">
                <a16:creationId xmlns:a16="http://schemas.microsoft.com/office/drawing/2014/main" id="{6B8AACE4-458B-ED42-8769-B72D1F6485CE}"/>
              </a:ext>
            </a:extLst>
          </p:cNvPr>
          <p:cNvSpPr txBox="1"/>
          <p:nvPr/>
        </p:nvSpPr>
        <p:spPr>
          <a:xfrm>
            <a:off x="8444950" y="4835723"/>
            <a:ext cx="752129" cy="307777"/>
          </a:xfrm>
          <a:prstGeom prst="rect">
            <a:avLst/>
          </a:prstGeom>
          <a:noFill/>
        </p:spPr>
        <p:txBody>
          <a:bodyPr wrap="none" rtlCol="0">
            <a:spAutoFit/>
          </a:bodyPr>
          <a:lstStyle/>
          <a:p>
            <a:r>
              <a:rPr lang="en-MY" dirty="0"/>
              <a:t>Page 4</a:t>
            </a:r>
          </a:p>
        </p:txBody>
      </p:sp>
      <p:sp>
        <p:nvSpPr>
          <p:cNvPr id="13" name="Subtitle 2">
            <a:extLst>
              <a:ext uri="{FF2B5EF4-FFF2-40B4-BE49-F238E27FC236}">
                <a16:creationId xmlns:a16="http://schemas.microsoft.com/office/drawing/2014/main" id="{F6629C15-BAC6-23F9-F869-DFD5D4D8E2E3}"/>
              </a:ext>
            </a:extLst>
          </p:cNvPr>
          <p:cNvSpPr txBox="1">
            <a:spLocks/>
          </p:cNvSpPr>
          <p:nvPr/>
        </p:nvSpPr>
        <p:spPr>
          <a:xfrm>
            <a:off x="4196840" y="765400"/>
            <a:ext cx="3104074" cy="6347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MY" sz="1400" dirty="0">
                <a:solidFill>
                  <a:schemeClr val="bg1"/>
                </a:solidFill>
              </a:rPr>
              <a:t>Review </a:t>
            </a:r>
            <a:r>
              <a:rPr lang="en-MY" sz="1400" dirty="0" err="1">
                <a:solidFill>
                  <a:schemeClr val="bg1"/>
                </a:solidFill>
              </a:rPr>
              <a:t>df</a:t>
            </a:r>
            <a:endParaRPr lang="en-MY" sz="1400" dirty="0">
              <a:solidFill>
                <a:schemeClr val="bg1"/>
              </a:solidFill>
            </a:endParaRPr>
          </a:p>
          <a:p>
            <a:pPr lvl="1"/>
            <a:r>
              <a:rPr lang="en-MY" sz="1200" dirty="0">
                <a:solidFill>
                  <a:schemeClr val="bg1"/>
                </a:solidFill>
              </a:rPr>
              <a:t>2 million rows &amp; 9 columns</a:t>
            </a:r>
          </a:p>
          <a:p>
            <a:endParaRPr lang="en-MY" sz="1400" dirty="0">
              <a:solidFill>
                <a:schemeClr val="bg1"/>
              </a:solidFill>
            </a:endParaRPr>
          </a:p>
        </p:txBody>
      </p:sp>
      <p:sp>
        <p:nvSpPr>
          <p:cNvPr id="14" name="TextBox 13">
            <a:extLst>
              <a:ext uri="{FF2B5EF4-FFF2-40B4-BE49-F238E27FC236}">
                <a16:creationId xmlns:a16="http://schemas.microsoft.com/office/drawing/2014/main" id="{70D0D573-9000-4572-E95B-A85788317E5A}"/>
              </a:ext>
            </a:extLst>
          </p:cNvPr>
          <p:cNvSpPr txBox="1"/>
          <p:nvPr/>
        </p:nvSpPr>
        <p:spPr>
          <a:xfrm>
            <a:off x="947755" y="2238397"/>
            <a:ext cx="2345514" cy="276999"/>
          </a:xfrm>
          <a:prstGeom prst="rect">
            <a:avLst/>
          </a:prstGeom>
          <a:noFill/>
        </p:spPr>
        <p:txBody>
          <a:bodyPr wrap="none" rtlCol="0">
            <a:spAutoFit/>
          </a:bodyPr>
          <a:lstStyle/>
          <a:p>
            <a:r>
              <a:rPr lang="en-MY" sz="1200" b="1" dirty="0"/>
              <a:t>Table 1.0 </a:t>
            </a:r>
            <a:r>
              <a:rPr lang="en-MY" sz="1200" dirty="0"/>
              <a:t>: Business </a:t>
            </a:r>
            <a:r>
              <a:rPr lang="en-MY" sz="1200" dirty="0" err="1"/>
              <a:t>df</a:t>
            </a:r>
            <a:r>
              <a:rPr lang="en-MY" sz="1200" dirty="0"/>
              <a:t> features</a:t>
            </a:r>
          </a:p>
        </p:txBody>
      </p:sp>
      <p:sp>
        <p:nvSpPr>
          <p:cNvPr id="15" name="TextBox 14">
            <a:extLst>
              <a:ext uri="{FF2B5EF4-FFF2-40B4-BE49-F238E27FC236}">
                <a16:creationId xmlns:a16="http://schemas.microsoft.com/office/drawing/2014/main" id="{99AD353D-F579-1644-E629-B39B02DB818B}"/>
              </a:ext>
            </a:extLst>
          </p:cNvPr>
          <p:cNvSpPr txBox="1"/>
          <p:nvPr/>
        </p:nvSpPr>
        <p:spPr>
          <a:xfrm>
            <a:off x="4655592" y="1381057"/>
            <a:ext cx="2225289" cy="276999"/>
          </a:xfrm>
          <a:prstGeom prst="rect">
            <a:avLst/>
          </a:prstGeom>
          <a:noFill/>
        </p:spPr>
        <p:txBody>
          <a:bodyPr wrap="none" rtlCol="0">
            <a:spAutoFit/>
          </a:bodyPr>
          <a:lstStyle/>
          <a:p>
            <a:r>
              <a:rPr lang="en-MY" sz="1200" b="1" dirty="0"/>
              <a:t>Table 2.0 </a:t>
            </a:r>
            <a:r>
              <a:rPr lang="en-MY" sz="1200" dirty="0"/>
              <a:t>: Review </a:t>
            </a:r>
            <a:r>
              <a:rPr lang="en-MY" sz="1200" dirty="0" err="1"/>
              <a:t>df</a:t>
            </a:r>
            <a:r>
              <a:rPr lang="en-MY" sz="1200" dirty="0"/>
              <a:t> features</a:t>
            </a:r>
          </a:p>
        </p:txBody>
      </p:sp>
    </p:spTree>
    <p:extLst>
      <p:ext uri="{BB962C8B-B14F-4D97-AF65-F5344CB8AC3E}">
        <p14:creationId xmlns:p14="http://schemas.microsoft.com/office/powerpoint/2010/main" val="3603597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12;p49">
            <a:extLst>
              <a:ext uri="{FF2B5EF4-FFF2-40B4-BE49-F238E27FC236}">
                <a16:creationId xmlns:a16="http://schemas.microsoft.com/office/drawing/2014/main" id="{341057AC-A507-E90B-DA9D-F32D49A49353}"/>
              </a:ext>
            </a:extLst>
          </p:cNvPr>
          <p:cNvSpPr txBox="1">
            <a:spLocks/>
          </p:cNvSpPr>
          <p:nvPr/>
        </p:nvSpPr>
        <p:spPr>
          <a:xfrm>
            <a:off x="1305675" y="0"/>
            <a:ext cx="6532650" cy="7697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Roboto Slab"/>
              <a:buNone/>
              <a:defRPr sz="3000" b="1" i="0" u="none" strike="noStrike" cap="none">
                <a:solidFill>
                  <a:schemeClr val="lt1"/>
                </a:solidFill>
                <a:latin typeface="Roboto Slab"/>
                <a:ea typeface="Roboto Slab"/>
                <a:cs typeface="Roboto Slab"/>
                <a:sym typeface="Roboto Slab"/>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pPr>
              <a:buClr>
                <a:schemeClr val="dk1"/>
              </a:buClr>
              <a:buSzPts val="1100"/>
              <a:buFont typeface="Arial"/>
              <a:buNone/>
            </a:pPr>
            <a:r>
              <a:rPr lang="en-MY" dirty="0"/>
              <a:t>EXPLORATORY DATA ANALYSIS</a:t>
            </a:r>
          </a:p>
        </p:txBody>
      </p:sp>
      <p:pic>
        <p:nvPicPr>
          <p:cNvPr id="6" name="Picture 5">
            <a:extLst>
              <a:ext uri="{FF2B5EF4-FFF2-40B4-BE49-F238E27FC236}">
                <a16:creationId xmlns:a16="http://schemas.microsoft.com/office/drawing/2014/main" id="{83D0B950-11A6-ACEC-1437-FA5707BE6F20}"/>
              </a:ext>
            </a:extLst>
          </p:cNvPr>
          <p:cNvPicPr>
            <a:picLocks noChangeAspect="1"/>
          </p:cNvPicPr>
          <p:nvPr/>
        </p:nvPicPr>
        <p:blipFill>
          <a:blip r:embed="rId2"/>
          <a:stretch>
            <a:fillRect/>
          </a:stretch>
        </p:blipFill>
        <p:spPr>
          <a:xfrm>
            <a:off x="568139" y="1520571"/>
            <a:ext cx="8007722" cy="2459753"/>
          </a:xfrm>
          <a:prstGeom prst="rect">
            <a:avLst/>
          </a:prstGeom>
        </p:spPr>
      </p:pic>
      <p:sp>
        <p:nvSpPr>
          <p:cNvPr id="8" name="TextBox 7">
            <a:extLst>
              <a:ext uri="{FF2B5EF4-FFF2-40B4-BE49-F238E27FC236}">
                <a16:creationId xmlns:a16="http://schemas.microsoft.com/office/drawing/2014/main" id="{2D994C1D-28C9-A7FD-C176-327BF7C2B5A3}"/>
              </a:ext>
            </a:extLst>
          </p:cNvPr>
          <p:cNvSpPr txBox="1"/>
          <p:nvPr/>
        </p:nvSpPr>
        <p:spPr>
          <a:xfrm>
            <a:off x="8444950" y="4835723"/>
            <a:ext cx="752129" cy="307777"/>
          </a:xfrm>
          <a:prstGeom prst="rect">
            <a:avLst/>
          </a:prstGeom>
          <a:noFill/>
        </p:spPr>
        <p:txBody>
          <a:bodyPr wrap="none" rtlCol="0">
            <a:spAutoFit/>
          </a:bodyPr>
          <a:lstStyle/>
          <a:p>
            <a:r>
              <a:rPr lang="en-MY" dirty="0"/>
              <a:t>Page 5</a:t>
            </a:r>
          </a:p>
        </p:txBody>
      </p:sp>
      <p:sp>
        <p:nvSpPr>
          <p:cNvPr id="9" name="TextBox 8">
            <a:extLst>
              <a:ext uri="{FF2B5EF4-FFF2-40B4-BE49-F238E27FC236}">
                <a16:creationId xmlns:a16="http://schemas.microsoft.com/office/drawing/2014/main" id="{70968AF6-788C-03C5-F978-1E2AC35AE7E9}"/>
              </a:ext>
            </a:extLst>
          </p:cNvPr>
          <p:cNvSpPr txBox="1"/>
          <p:nvPr/>
        </p:nvSpPr>
        <p:spPr>
          <a:xfrm>
            <a:off x="2535223" y="3992525"/>
            <a:ext cx="4073551" cy="276999"/>
          </a:xfrm>
          <a:prstGeom prst="rect">
            <a:avLst/>
          </a:prstGeom>
          <a:noFill/>
        </p:spPr>
        <p:txBody>
          <a:bodyPr wrap="none" rtlCol="0">
            <a:spAutoFit/>
          </a:bodyPr>
          <a:lstStyle/>
          <a:p>
            <a:r>
              <a:rPr lang="en-MY" sz="1200" b="1" dirty="0"/>
              <a:t>Figure 1.0 </a:t>
            </a:r>
            <a:r>
              <a:rPr lang="en-MY" sz="1200" dirty="0"/>
              <a:t>: Top 10 Categories of Industry In Business </a:t>
            </a:r>
            <a:r>
              <a:rPr lang="en-MY" sz="1200" dirty="0" err="1"/>
              <a:t>df</a:t>
            </a:r>
            <a:endParaRPr lang="en-MY" sz="1200" dirty="0"/>
          </a:p>
        </p:txBody>
      </p:sp>
    </p:spTree>
    <p:extLst>
      <p:ext uri="{BB962C8B-B14F-4D97-AF65-F5344CB8AC3E}">
        <p14:creationId xmlns:p14="http://schemas.microsoft.com/office/powerpoint/2010/main" val="2296302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0E27AE-F8D8-966E-C05B-331452835E2B}"/>
              </a:ext>
            </a:extLst>
          </p:cNvPr>
          <p:cNvPicPr>
            <a:picLocks noChangeAspect="1"/>
          </p:cNvPicPr>
          <p:nvPr/>
        </p:nvPicPr>
        <p:blipFill>
          <a:blip r:embed="rId2"/>
          <a:stretch>
            <a:fillRect/>
          </a:stretch>
        </p:blipFill>
        <p:spPr>
          <a:xfrm>
            <a:off x="385136" y="1449944"/>
            <a:ext cx="8373727" cy="2463150"/>
          </a:xfrm>
          <a:prstGeom prst="rect">
            <a:avLst/>
          </a:prstGeom>
        </p:spPr>
      </p:pic>
      <p:sp>
        <p:nvSpPr>
          <p:cNvPr id="7" name="TextBox 6">
            <a:extLst>
              <a:ext uri="{FF2B5EF4-FFF2-40B4-BE49-F238E27FC236}">
                <a16:creationId xmlns:a16="http://schemas.microsoft.com/office/drawing/2014/main" id="{D08EEFB2-4964-229F-888A-03C311E460F2}"/>
              </a:ext>
            </a:extLst>
          </p:cNvPr>
          <p:cNvSpPr txBox="1"/>
          <p:nvPr/>
        </p:nvSpPr>
        <p:spPr>
          <a:xfrm>
            <a:off x="8444950" y="4835723"/>
            <a:ext cx="752129" cy="307777"/>
          </a:xfrm>
          <a:prstGeom prst="rect">
            <a:avLst/>
          </a:prstGeom>
          <a:noFill/>
        </p:spPr>
        <p:txBody>
          <a:bodyPr wrap="none" rtlCol="0">
            <a:spAutoFit/>
          </a:bodyPr>
          <a:lstStyle/>
          <a:p>
            <a:r>
              <a:rPr lang="en-MY" dirty="0"/>
              <a:t>Page 6</a:t>
            </a:r>
          </a:p>
        </p:txBody>
      </p:sp>
      <p:sp>
        <p:nvSpPr>
          <p:cNvPr id="8" name="TextBox 7">
            <a:extLst>
              <a:ext uri="{FF2B5EF4-FFF2-40B4-BE49-F238E27FC236}">
                <a16:creationId xmlns:a16="http://schemas.microsoft.com/office/drawing/2014/main" id="{1991B0F0-4CBE-DB2E-1800-DB1C54EEF930}"/>
              </a:ext>
            </a:extLst>
          </p:cNvPr>
          <p:cNvSpPr txBox="1"/>
          <p:nvPr/>
        </p:nvSpPr>
        <p:spPr>
          <a:xfrm>
            <a:off x="1993408" y="3913094"/>
            <a:ext cx="5157181" cy="276999"/>
          </a:xfrm>
          <a:prstGeom prst="rect">
            <a:avLst/>
          </a:prstGeom>
          <a:noFill/>
        </p:spPr>
        <p:txBody>
          <a:bodyPr wrap="none" rtlCol="0">
            <a:spAutoFit/>
          </a:bodyPr>
          <a:lstStyle/>
          <a:p>
            <a:r>
              <a:rPr lang="en-MY" sz="1200" b="1" dirty="0"/>
              <a:t>Figure 2.0 </a:t>
            </a:r>
            <a:r>
              <a:rPr lang="en-MY" sz="1200" dirty="0"/>
              <a:t>: Top 10 Cities With Highest Contain of Industry In Business </a:t>
            </a:r>
            <a:r>
              <a:rPr lang="en-MY" sz="1200" dirty="0" err="1"/>
              <a:t>df</a:t>
            </a:r>
            <a:endParaRPr lang="en-MY" sz="1200" dirty="0"/>
          </a:p>
        </p:txBody>
      </p:sp>
    </p:spTree>
    <p:extLst>
      <p:ext uri="{BB962C8B-B14F-4D97-AF65-F5344CB8AC3E}">
        <p14:creationId xmlns:p14="http://schemas.microsoft.com/office/powerpoint/2010/main" val="4222491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C680C0-1661-5E93-384C-87DCD6F55BD2}"/>
              </a:ext>
            </a:extLst>
          </p:cNvPr>
          <p:cNvPicPr>
            <a:picLocks noChangeAspect="1"/>
          </p:cNvPicPr>
          <p:nvPr/>
        </p:nvPicPr>
        <p:blipFill>
          <a:blip r:embed="rId2"/>
          <a:stretch>
            <a:fillRect/>
          </a:stretch>
        </p:blipFill>
        <p:spPr>
          <a:xfrm>
            <a:off x="2285158" y="1006332"/>
            <a:ext cx="4181926" cy="3604060"/>
          </a:xfrm>
          <a:prstGeom prst="rect">
            <a:avLst/>
          </a:prstGeom>
        </p:spPr>
      </p:pic>
      <p:sp>
        <p:nvSpPr>
          <p:cNvPr id="6" name="TextBox 5">
            <a:extLst>
              <a:ext uri="{FF2B5EF4-FFF2-40B4-BE49-F238E27FC236}">
                <a16:creationId xmlns:a16="http://schemas.microsoft.com/office/drawing/2014/main" id="{1DA9458B-DA30-DA8C-5C97-EBD41C7E81A7}"/>
              </a:ext>
            </a:extLst>
          </p:cNvPr>
          <p:cNvSpPr txBox="1"/>
          <p:nvPr/>
        </p:nvSpPr>
        <p:spPr>
          <a:xfrm>
            <a:off x="8444950" y="4835723"/>
            <a:ext cx="752129" cy="307777"/>
          </a:xfrm>
          <a:prstGeom prst="rect">
            <a:avLst/>
          </a:prstGeom>
          <a:noFill/>
        </p:spPr>
        <p:txBody>
          <a:bodyPr wrap="none" rtlCol="0">
            <a:spAutoFit/>
          </a:bodyPr>
          <a:lstStyle/>
          <a:p>
            <a:r>
              <a:rPr lang="en-MY" dirty="0"/>
              <a:t>Page 7</a:t>
            </a:r>
          </a:p>
        </p:txBody>
      </p:sp>
      <p:sp>
        <p:nvSpPr>
          <p:cNvPr id="7" name="TextBox 6">
            <a:extLst>
              <a:ext uri="{FF2B5EF4-FFF2-40B4-BE49-F238E27FC236}">
                <a16:creationId xmlns:a16="http://schemas.microsoft.com/office/drawing/2014/main" id="{2D76778F-E0DD-A4A1-4C76-D303D33CC578}"/>
              </a:ext>
            </a:extLst>
          </p:cNvPr>
          <p:cNvSpPr txBox="1"/>
          <p:nvPr/>
        </p:nvSpPr>
        <p:spPr>
          <a:xfrm>
            <a:off x="1993408" y="4610392"/>
            <a:ext cx="4865434" cy="276999"/>
          </a:xfrm>
          <a:prstGeom prst="rect">
            <a:avLst/>
          </a:prstGeom>
          <a:noFill/>
        </p:spPr>
        <p:txBody>
          <a:bodyPr wrap="none" rtlCol="0">
            <a:spAutoFit/>
          </a:bodyPr>
          <a:lstStyle/>
          <a:p>
            <a:r>
              <a:rPr lang="en-MY" sz="1200" b="1" dirty="0"/>
              <a:t>Figure 3.0 </a:t>
            </a:r>
            <a:r>
              <a:rPr lang="en-MY" sz="1200" dirty="0"/>
              <a:t>: Top 10 Cities With Highest Review Count In Business </a:t>
            </a:r>
            <a:r>
              <a:rPr lang="en-MY" sz="1200" dirty="0" err="1"/>
              <a:t>df</a:t>
            </a:r>
            <a:endParaRPr lang="en-MY" sz="1200" dirty="0"/>
          </a:p>
        </p:txBody>
      </p:sp>
    </p:spTree>
    <p:extLst>
      <p:ext uri="{BB962C8B-B14F-4D97-AF65-F5344CB8AC3E}">
        <p14:creationId xmlns:p14="http://schemas.microsoft.com/office/powerpoint/2010/main" val="1709842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9937CB-1FC0-E238-04B9-E5A70A16DECD}"/>
              </a:ext>
            </a:extLst>
          </p:cNvPr>
          <p:cNvPicPr>
            <a:picLocks noChangeAspect="1"/>
          </p:cNvPicPr>
          <p:nvPr/>
        </p:nvPicPr>
        <p:blipFill>
          <a:blip r:embed="rId2"/>
          <a:stretch>
            <a:fillRect/>
          </a:stretch>
        </p:blipFill>
        <p:spPr>
          <a:xfrm>
            <a:off x="2125172" y="78581"/>
            <a:ext cx="4893655" cy="4593431"/>
          </a:xfrm>
          <a:prstGeom prst="rect">
            <a:avLst/>
          </a:prstGeom>
        </p:spPr>
      </p:pic>
      <p:sp>
        <p:nvSpPr>
          <p:cNvPr id="6" name="TextBox 5">
            <a:extLst>
              <a:ext uri="{FF2B5EF4-FFF2-40B4-BE49-F238E27FC236}">
                <a16:creationId xmlns:a16="http://schemas.microsoft.com/office/drawing/2014/main" id="{45752F2A-C567-33F9-2A03-DEA072B56F07}"/>
              </a:ext>
            </a:extLst>
          </p:cNvPr>
          <p:cNvSpPr txBox="1"/>
          <p:nvPr/>
        </p:nvSpPr>
        <p:spPr>
          <a:xfrm>
            <a:off x="8444950" y="4835723"/>
            <a:ext cx="752129" cy="307777"/>
          </a:xfrm>
          <a:prstGeom prst="rect">
            <a:avLst/>
          </a:prstGeom>
          <a:noFill/>
        </p:spPr>
        <p:txBody>
          <a:bodyPr wrap="none" rtlCol="0">
            <a:spAutoFit/>
          </a:bodyPr>
          <a:lstStyle/>
          <a:p>
            <a:r>
              <a:rPr lang="en-MY" dirty="0"/>
              <a:t>Page 8</a:t>
            </a:r>
          </a:p>
        </p:txBody>
      </p:sp>
      <p:sp>
        <p:nvSpPr>
          <p:cNvPr id="7" name="TextBox 6">
            <a:extLst>
              <a:ext uri="{FF2B5EF4-FFF2-40B4-BE49-F238E27FC236}">
                <a16:creationId xmlns:a16="http://schemas.microsoft.com/office/drawing/2014/main" id="{3537318A-2BA4-C36F-D3B7-224B21E8E3F9}"/>
              </a:ext>
            </a:extLst>
          </p:cNvPr>
          <p:cNvSpPr txBox="1"/>
          <p:nvPr/>
        </p:nvSpPr>
        <p:spPr>
          <a:xfrm>
            <a:off x="2740408" y="4558724"/>
            <a:ext cx="3663182" cy="276999"/>
          </a:xfrm>
          <a:prstGeom prst="rect">
            <a:avLst/>
          </a:prstGeom>
          <a:noFill/>
        </p:spPr>
        <p:txBody>
          <a:bodyPr wrap="none" rtlCol="0">
            <a:spAutoFit/>
          </a:bodyPr>
          <a:lstStyle/>
          <a:p>
            <a:r>
              <a:rPr lang="en-MY" sz="1200" b="1" dirty="0"/>
              <a:t>Figure 4.0 </a:t>
            </a:r>
            <a:r>
              <a:rPr lang="en-MY" sz="1200" dirty="0"/>
              <a:t>: Top Frequent Word Used In Review </a:t>
            </a:r>
            <a:r>
              <a:rPr lang="en-MY" sz="1200" dirty="0" err="1"/>
              <a:t>df</a:t>
            </a:r>
            <a:endParaRPr lang="en-MY" sz="1200" dirty="0"/>
          </a:p>
        </p:txBody>
      </p:sp>
    </p:spTree>
    <p:extLst>
      <p:ext uri="{BB962C8B-B14F-4D97-AF65-F5344CB8AC3E}">
        <p14:creationId xmlns:p14="http://schemas.microsoft.com/office/powerpoint/2010/main" val="1994359889"/>
      </p:ext>
    </p:extLst>
  </p:cSld>
  <p:clrMapOvr>
    <a:masterClrMapping/>
  </p:clrMapOvr>
</p:sld>
</file>

<file path=ppt/theme/theme1.xml><?xml version="1.0" encoding="utf-8"?>
<a:theme xmlns:a="http://schemas.openxmlformats.org/drawingml/2006/main" name="Adopt a pub pitch deck by Slidego">
  <a:themeElements>
    <a:clrScheme name="Simple Light">
      <a:dk1>
        <a:srgbClr val="FFFFFF"/>
      </a:dk1>
      <a:lt1>
        <a:srgbClr val="000000"/>
      </a:lt1>
      <a:dk2>
        <a:srgbClr val="FFFFFF"/>
      </a:dk2>
      <a:lt2>
        <a:srgbClr val="000000"/>
      </a:lt2>
      <a:accent1>
        <a:srgbClr val="E49E48"/>
      </a:accent1>
      <a:accent2>
        <a:srgbClr val="F6B26B"/>
      </a:accent2>
      <a:accent3>
        <a:srgbClr val="F9CB9C"/>
      </a:accent3>
      <a:accent4>
        <a:srgbClr val="FCE5CD"/>
      </a:accent4>
      <a:accent5>
        <a:srgbClr val="000000"/>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421</TotalTime>
  <Words>963</Words>
  <Application>Microsoft Office PowerPoint</Application>
  <PresentationFormat>On-screen Show (16:9)</PresentationFormat>
  <Paragraphs>147</Paragraphs>
  <Slides>22</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Open Sans</vt:lpstr>
      <vt:lpstr>Roboto Light</vt:lpstr>
      <vt:lpstr>Roboto</vt:lpstr>
      <vt:lpstr>Arial</vt:lpstr>
      <vt:lpstr>Prompt</vt:lpstr>
      <vt:lpstr>Muli</vt:lpstr>
      <vt:lpstr>Adobe Garamond Pro</vt:lpstr>
      <vt:lpstr>Roboto Slab Black</vt:lpstr>
      <vt:lpstr>Lato</vt:lpstr>
      <vt:lpstr>Roboto Slab</vt:lpstr>
      <vt:lpstr>Adopt a pub pitch deck by Slidego</vt:lpstr>
      <vt:lpstr>Yelp Restaurant Review</vt:lpstr>
      <vt:lpstr>AGENDA</vt:lpstr>
      <vt:lpstr>INTRODUCTION</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&amp; RECOMMENDATION</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Review</dc:title>
  <dc:creator>User</dc:creator>
  <cp:lastModifiedBy>Nur Fatini Mohd Puad</cp:lastModifiedBy>
  <cp:revision>22</cp:revision>
  <dcterms:modified xsi:type="dcterms:W3CDTF">2022-08-08T06:21:06Z</dcterms:modified>
</cp:coreProperties>
</file>